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7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M Oseguera" userId="085e7afa-4c31-4360-9889-112defc8b741" providerId="ADAL" clId="{19936FA0-BEB5-4532-BB61-9C523B0C1A2E}"/>
    <pc:docChg chg="modSld">
      <pc:chgData name="Anita M Oseguera" userId="085e7afa-4c31-4360-9889-112defc8b741" providerId="ADAL" clId="{19936FA0-BEB5-4532-BB61-9C523B0C1A2E}" dt="2025-09-23T23:42:11.874" v="1" actId="6549"/>
      <pc:docMkLst>
        <pc:docMk/>
      </pc:docMkLst>
      <pc:sldChg chg="modSp mod">
        <pc:chgData name="Anita M Oseguera" userId="085e7afa-4c31-4360-9889-112defc8b741" providerId="ADAL" clId="{19936FA0-BEB5-4532-BB61-9C523B0C1A2E}" dt="2025-09-23T23:42:11.874" v="1" actId="6549"/>
        <pc:sldMkLst>
          <pc:docMk/>
          <pc:sldMk cId="1073482760" sldId="3171"/>
        </pc:sldMkLst>
        <pc:graphicFrameChg chg="modGraphic">
          <ac:chgData name="Anita M Oseguera" userId="085e7afa-4c31-4360-9889-112defc8b741" providerId="ADAL" clId="{19936FA0-BEB5-4532-BB61-9C523B0C1A2E}" dt="2025-09-23T23:42:11.874" v="1" actId="6549"/>
          <ac:graphicFrameMkLst>
            <pc:docMk/>
            <pc:sldMk cId="1073482760" sldId="3171"/>
            <ac:graphicFrameMk id="4" creationId="{5FF8D9D0-DFB8-A6DE-C1B1-DD0CF770A391}"/>
          </ac:graphicFrameMkLst>
        </pc:graphicFrameChg>
        <pc:graphicFrameChg chg="modGraphic">
          <ac:chgData name="Anita M Oseguera" userId="085e7afa-4c31-4360-9889-112defc8b741" providerId="ADAL" clId="{19936FA0-BEB5-4532-BB61-9C523B0C1A2E}" dt="2025-09-23T23:42:06.911" v="0" actId="6549"/>
          <ac:graphicFrameMkLst>
            <pc:docMk/>
            <pc:sldMk cId="1073482760" sldId="3171"/>
            <ac:graphicFrameMk id="7" creationId="{047A0449-2830-AD70-938A-633E74FF49D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35F4F4-04D0-42DF-B3BE-864AF318E47E}"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DC675A-3D49-40E8-A29F-E97354C8277C}" type="slidenum">
              <a:rPr lang="en-US" smtClean="0"/>
              <a:t>‹#›</a:t>
            </a:fld>
            <a:endParaRPr lang="en-US"/>
          </a:p>
        </p:txBody>
      </p:sp>
    </p:spTree>
    <p:extLst>
      <p:ext uri="{BB962C8B-B14F-4D97-AF65-F5344CB8AC3E}">
        <p14:creationId xmlns:p14="http://schemas.microsoft.com/office/powerpoint/2010/main" val="129180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7"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8"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100" baseline="0">
                <a:solidFill>
                  <a:schemeClr val="tx1">
                    <a:lumMod val="75000"/>
                    <a:lumOff val="25000"/>
                  </a:schemeClr>
                </a:solidFill>
              </a:defRPr>
            </a:lvl1pPr>
          </a:lstStyle>
          <a:p>
            <a:pPr lvl="0"/>
            <a:r>
              <a:rPr lang="en-US" dirty="0"/>
              <a:t>DEPARTMENT NAME (optional)</a:t>
            </a:r>
          </a:p>
        </p:txBody>
      </p:sp>
      <p:sp>
        <p:nvSpPr>
          <p:cNvPr id="2" name="Title 1"/>
          <p:cNvSpPr>
            <a:spLocks noGrp="1"/>
          </p:cNvSpPr>
          <p:nvPr>
            <p:ph type="title" hasCustomPrompt="1"/>
          </p:nvPr>
        </p:nvSpPr>
        <p:spPr>
          <a:xfrm>
            <a:off x="876980" y="705679"/>
            <a:ext cx="8838049" cy="1004887"/>
          </a:xfrm>
        </p:spPr>
        <p:txBody>
          <a:bodyPr/>
          <a:lstStyle>
            <a:lvl1pPr>
              <a:defRPr baseline="0"/>
            </a:lvl1pPr>
          </a:lstStyle>
          <a:p>
            <a:r>
              <a:rPr lang="en-US" dirty="0"/>
              <a:t>Basic 1 Column Slide To Start. Max size Arial Bold 52pt. Title can go to Two lines.</a:t>
            </a:r>
          </a:p>
        </p:txBody>
      </p:sp>
      <p:sp>
        <p:nvSpPr>
          <p:cNvPr id="6" name="Content Placeholder 5"/>
          <p:cNvSpPr>
            <a:spLocks noGrp="1"/>
          </p:cNvSpPr>
          <p:nvPr>
            <p:ph sz="quarter" idx="19"/>
          </p:nvPr>
        </p:nvSpPr>
        <p:spPr>
          <a:xfrm>
            <a:off x="876980" y="1761996"/>
            <a:ext cx="8838049" cy="4152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4223332319"/>
      </p:ext>
    </p:extLst>
  </p:cSld>
  <p:clrMapOvr>
    <a:masterClrMapping/>
  </p:clrMapOvr>
  <p:extLst>
    <p:ext uri="{DCECCB84-F9BA-43D5-87BE-67443E8EF086}">
      <p15:sldGuideLst xmlns:p15="http://schemas.microsoft.com/office/powerpoint/2012/main">
        <p15:guide id="1" pos="913">
          <p15:clr>
            <a:srgbClr val="FBAE40"/>
          </p15:clr>
        </p15:guide>
        <p15:guide id="2" pos="1105">
          <p15:clr>
            <a:srgbClr val="FBAE40"/>
          </p15:clr>
        </p15:guide>
        <p15:guide id="3" pos="2017">
          <p15:clr>
            <a:srgbClr val="FBAE40"/>
          </p15:clr>
        </p15:guide>
        <p15:guide id="4" pos="2209">
          <p15:clr>
            <a:srgbClr val="FBAE40"/>
          </p15:clr>
        </p15:guide>
        <p15:guide id="5" pos="3121">
          <p15:clr>
            <a:srgbClr val="FBAE40"/>
          </p15:clr>
        </p15:guide>
        <p15:guide id="6" pos="3337">
          <p15:clr>
            <a:srgbClr val="FBAE40"/>
          </p15:clr>
        </p15:guide>
        <p15:guide id="7" pos="4249">
          <p15:clr>
            <a:srgbClr val="FBAE40"/>
          </p15:clr>
        </p15:guide>
        <p15:guide id="8" pos="4441">
          <p15:clr>
            <a:srgbClr val="FBAE40"/>
          </p15:clr>
        </p15:guide>
        <p15:guide id="9" pos="5377">
          <p15:clr>
            <a:srgbClr val="FBAE40"/>
          </p15:clr>
        </p15:guide>
        <p15:guide id="10" pos="5545">
          <p15:clr>
            <a:srgbClr val="FBAE40"/>
          </p15:clr>
        </p15:guide>
        <p15:guide id="11" pos="6457">
          <p15:clr>
            <a:srgbClr val="FBAE40"/>
          </p15:clr>
        </p15:guide>
        <p15:guide id="12" pos="6649">
          <p15:clr>
            <a:srgbClr val="FBAE40"/>
          </p15:clr>
        </p15:guide>
        <p15:guide id="13" pos="7561">
          <p15:clr>
            <a:srgbClr val="FBAE40"/>
          </p15:clr>
        </p15:guide>
        <p15:guide id="14" pos="7777">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37">
          <p15:clr>
            <a:srgbClr val="FBAE40"/>
          </p15:clr>
        </p15:guide>
        <p15:guide id="21" pos="13129">
          <p15:clr>
            <a:srgbClr val="FBAE40"/>
          </p15:clr>
        </p15:guide>
        <p15:guide id="22" pos="13345">
          <p15:clr>
            <a:srgbClr val="FBAE40"/>
          </p15:clr>
        </p15:guide>
        <p15:guide id="23" pos="14233">
          <p15:clr>
            <a:srgbClr val="FBAE40"/>
          </p15:clr>
        </p15:guide>
        <p15:guide id="24" pos="14449">
          <p15:clr>
            <a:srgbClr val="FBAE40"/>
          </p15:clr>
        </p15:guide>
        <p15:guide id="25" orient="horz" pos="432">
          <p15:clr>
            <a:srgbClr val="FBAE40"/>
          </p15:clr>
        </p15:guide>
        <p15:guide id="26" pos="12025">
          <p15:clr>
            <a:srgbClr val="FBAE40"/>
          </p15:clr>
        </p15:guide>
        <p15:guide id="27" pos="1224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Column with Photo">
    <p:spTree>
      <p:nvGrpSpPr>
        <p:cNvPr id="1" name=""/>
        <p:cNvGrpSpPr/>
        <p:nvPr/>
      </p:nvGrpSpPr>
      <p:grpSpPr>
        <a:xfrm>
          <a:off x="0" y="0"/>
          <a:ext cx="0" cy="0"/>
          <a:chOff x="0" y="0"/>
          <a:chExt cx="0" cy="0"/>
        </a:xfrm>
      </p:grpSpPr>
      <p:sp>
        <p:nvSpPr>
          <p:cNvPr id="8"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200" baseline="0">
                <a:solidFill>
                  <a:schemeClr val="tx1">
                    <a:lumMod val="75000"/>
                    <a:lumOff val="25000"/>
                  </a:schemeClr>
                </a:solidFill>
              </a:defRPr>
            </a:lvl1pPr>
          </a:lstStyle>
          <a:p>
            <a:pPr lvl="0"/>
            <a:r>
              <a:rPr lang="en-US" dirty="0"/>
              <a:t>DEPARTMENT NAME</a:t>
            </a:r>
          </a:p>
        </p:txBody>
      </p:sp>
      <p:sp>
        <p:nvSpPr>
          <p:cNvPr id="7"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22" name="Picture Placeholder 21"/>
          <p:cNvSpPr>
            <a:spLocks noGrp="1"/>
          </p:cNvSpPr>
          <p:nvPr>
            <p:ph type="pic" sz="quarter" idx="18"/>
          </p:nvPr>
        </p:nvSpPr>
        <p:spPr>
          <a:xfrm>
            <a:off x="7943610" y="0"/>
            <a:ext cx="4248390" cy="6858000"/>
          </a:xfrm>
          <a:solidFill>
            <a:schemeClr val="bg1">
              <a:lumMod val="95000"/>
            </a:schemeClr>
          </a:solidFill>
        </p:spPr>
        <p:txBody>
          <a:bodyPr anchor="ctr" anchorCtr="1">
            <a:noAutofit/>
          </a:bodyPr>
          <a:lstStyle/>
          <a:p>
            <a:endParaRPr lang="en-US"/>
          </a:p>
        </p:txBody>
      </p:sp>
      <p:sp>
        <p:nvSpPr>
          <p:cNvPr id="10" name="Text Placeholder 2"/>
          <p:cNvSpPr>
            <a:spLocks noGrp="1"/>
          </p:cNvSpPr>
          <p:nvPr>
            <p:ph type="body" sz="quarter" idx="17" hasCustomPrompt="1"/>
          </p:nvPr>
        </p:nvSpPr>
        <p:spPr>
          <a:xfrm>
            <a:off x="888091" y="1761996"/>
            <a:ext cx="6585162" cy="4015374"/>
          </a:xfrm>
        </p:spPr>
        <p:txBody>
          <a:bodyPr>
            <a:noAutofit/>
          </a:bodyPr>
          <a:lstStyle>
            <a:lvl1pPr marL="0" indent="0">
              <a:lnSpc>
                <a:spcPct val="120000"/>
              </a:lnSpc>
              <a:buFontTx/>
              <a:buNone/>
              <a:defRPr baseline="0">
                <a:solidFill>
                  <a:schemeClr val="tx1">
                    <a:lumMod val="85000"/>
                    <a:lumOff val="15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dirty="0"/>
              <a:t>Drag and drop your photo into photo in layout. Body copy goes here. Font is Arial. Standard body copy size is Arial 36pt. Minimal font size is 24pt.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3" name="Title 1"/>
          <p:cNvSpPr>
            <a:spLocks noGrp="1"/>
          </p:cNvSpPr>
          <p:nvPr>
            <p:ph type="title" hasCustomPrompt="1"/>
          </p:nvPr>
        </p:nvSpPr>
        <p:spPr>
          <a:xfrm>
            <a:off x="888091" y="705679"/>
            <a:ext cx="6585162" cy="1004887"/>
          </a:xfrm>
        </p:spPr>
        <p:txBody>
          <a:bodyPr/>
          <a:lstStyle>
            <a:lvl1pPr>
              <a:defRPr baseline="0"/>
            </a:lvl1pPr>
          </a:lstStyle>
          <a:p>
            <a:r>
              <a:rPr lang="en-US" dirty="0"/>
              <a:t>1 column with photo on right side of slide</a:t>
            </a:r>
          </a:p>
        </p:txBody>
      </p:sp>
      <p:sp>
        <p:nvSpPr>
          <p:cNvPr id="9"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659371891"/>
      </p:ext>
    </p:extLst>
  </p:cSld>
  <p:clrMapOvr>
    <a:masterClrMapping/>
  </p:clrMapOvr>
  <p:extLst>
    <p:ext uri="{DCECCB84-F9BA-43D5-87BE-67443E8EF086}">
      <p15:sldGuideLst xmlns:p15="http://schemas.microsoft.com/office/powerpoint/2012/main">
        <p15:guide id="1" pos="889">
          <p15:clr>
            <a:srgbClr val="FBAE40"/>
          </p15:clr>
        </p15:guide>
        <p15:guide id="2" pos="1105">
          <p15:clr>
            <a:srgbClr val="FBAE40"/>
          </p15:clr>
        </p15:guide>
        <p15:guide id="3" pos="2017">
          <p15:clr>
            <a:srgbClr val="FBAE40"/>
          </p15:clr>
        </p15:guide>
        <p15:guide id="4" pos="2209">
          <p15:clr>
            <a:srgbClr val="FBAE40"/>
          </p15:clr>
        </p15:guide>
        <p15:guide id="5" pos="3121">
          <p15:clr>
            <a:srgbClr val="FBAE40"/>
          </p15:clr>
        </p15:guide>
        <p15:guide id="6" pos="3337">
          <p15:clr>
            <a:srgbClr val="FBAE40"/>
          </p15:clr>
        </p15:guide>
        <p15:guide id="7" pos="4249">
          <p15:clr>
            <a:srgbClr val="FBAE40"/>
          </p15:clr>
        </p15:guide>
        <p15:guide id="8" pos="4441">
          <p15:clr>
            <a:srgbClr val="FBAE40"/>
          </p15:clr>
        </p15:guide>
        <p15:guide id="9" pos="5353">
          <p15:clr>
            <a:srgbClr val="FBAE40"/>
          </p15:clr>
        </p15:guide>
        <p15:guide id="10" pos="5545">
          <p15:clr>
            <a:srgbClr val="FBAE40"/>
          </p15:clr>
        </p15:guide>
        <p15:guide id="11" pos="6457">
          <p15:clr>
            <a:srgbClr val="FBAE40"/>
          </p15:clr>
        </p15:guide>
        <p15:guide id="12" pos="6649">
          <p15:clr>
            <a:srgbClr val="FBAE40"/>
          </p15:clr>
        </p15:guide>
        <p15:guide id="13" pos="7561">
          <p15:clr>
            <a:srgbClr val="FBAE40"/>
          </p15:clr>
        </p15:guide>
        <p15:guide id="14" pos="7777">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37">
          <p15:clr>
            <a:srgbClr val="FBAE40"/>
          </p15:clr>
        </p15:guide>
        <p15:guide id="21" pos="13129">
          <p15:clr>
            <a:srgbClr val="FBAE40"/>
          </p15:clr>
        </p15:guide>
        <p15:guide id="22" pos="13345">
          <p15:clr>
            <a:srgbClr val="FBAE40"/>
          </p15:clr>
        </p15:guide>
        <p15:guide id="23" pos="14233">
          <p15:clr>
            <a:srgbClr val="FBAE40"/>
          </p15:clr>
        </p15:guide>
        <p15:guide id="24" pos="14449">
          <p15:clr>
            <a:srgbClr val="FBAE40"/>
          </p15:clr>
        </p15:guide>
        <p15:guide id="25" orient="horz" pos="456">
          <p15:clr>
            <a:srgbClr val="FBAE40"/>
          </p15:clr>
        </p15:guide>
        <p15:guide id="26" pos="12025">
          <p15:clr>
            <a:srgbClr val="FBAE40"/>
          </p15:clr>
        </p15:guide>
        <p15:guide id="27" pos="1221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with 3 Photos">
    <p:spTree>
      <p:nvGrpSpPr>
        <p:cNvPr id="1" name=""/>
        <p:cNvGrpSpPr/>
        <p:nvPr/>
      </p:nvGrpSpPr>
      <p:grpSpPr>
        <a:xfrm>
          <a:off x="0" y="0"/>
          <a:ext cx="0" cy="0"/>
          <a:chOff x="0" y="0"/>
          <a:chExt cx="0" cy="0"/>
        </a:xfrm>
      </p:grpSpPr>
      <p:sp>
        <p:nvSpPr>
          <p:cNvPr id="8"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200" baseline="0">
                <a:solidFill>
                  <a:schemeClr val="tx1">
                    <a:lumMod val="75000"/>
                    <a:lumOff val="25000"/>
                  </a:schemeClr>
                </a:solidFill>
              </a:defRPr>
            </a:lvl1pPr>
          </a:lstStyle>
          <a:p>
            <a:pPr lvl="0"/>
            <a:r>
              <a:rPr lang="en-US" dirty="0"/>
              <a:t>DEPARTMENT NAME</a:t>
            </a:r>
          </a:p>
        </p:txBody>
      </p:sp>
      <p:sp>
        <p:nvSpPr>
          <p:cNvPr id="22" name="Picture Placeholder 21"/>
          <p:cNvSpPr>
            <a:spLocks noGrp="1"/>
          </p:cNvSpPr>
          <p:nvPr>
            <p:ph type="pic" sz="quarter" idx="18"/>
          </p:nvPr>
        </p:nvSpPr>
        <p:spPr>
          <a:xfrm>
            <a:off x="9695982" y="0"/>
            <a:ext cx="2496018" cy="6858000"/>
          </a:xfrm>
          <a:solidFill>
            <a:schemeClr val="bg1">
              <a:lumMod val="95000"/>
            </a:schemeClr>
          </a:solidFill>
        </p:spPr>
        <p:txBody>
          <a:bodyPr anchor="ctr" anchorCtr="1">
            <a:noAutofit/>
          </a:bodyPr>
          <a:lstStyle/>
          <a:p>
            <a:endParaRPr lang="en-US" dirty="0"/>
          </a:p>
        </p:txBody>
      </p:sp>
      <p:sp>
        <p:nvSpPr>
          <p:cNvPr id="3" name="Picture Placeholder 2"/>
          <p:cNvSpPr>
            <a:spLocks noGrp="1"/>
          </p:cNvSpPr>
          <p:nvPr>
            <p:ph type="pic" sz="quarter" idx="19"/>
          </p:nvPr>
        </p:nvSpPr>
        <p:spPr>
          <a:xfrm>
            <a:off x="6222716" y="1"/>
            <a:ext cx="3320886" cy="3353447"/>
          </a:xfrm>
          <a:solidFill>
            <a:schemeClr val="bg1">
              <a:lumMod val="95000"/>
            </a:schemeClr>
          </a:solidFill>
        </p:spPr>
        <p:txBody>
          <a:bodyPr anchor="ctr" anchorCtr="1">
            <a:noAutofit/>
          </a:bodyPr>
          <a:lstStyle/>
          <a:p>
            <a:endParaRPr lang="en-US"/>
          </a:p>
        </p:txBody>
      </p:sp>
      <p:sp>
        <p:nvSpPr>
          <p:cNvPr id="10" name="Picture Placeholder 2"/>
          <p:cNvSpPr>
            <a:spLocks noGrp="1"/>
          </p:cNvSpPr>
          <p:nvPr>
            <p:ph type="pic" sz="quarter" idx="20"/>
          </p:nvPr>
        </p:nvSpPr>
        <p:spPr>
          <a:xfrm>
            <a:off x="6222716" y="3556036"/>
            <a:ext cx="3320885" cy="3301965"/>
          </a:xfrm>
          <a:solidFill>
            <a:schemeClr val="bg1">
              <a:lumMod val="95000"/>
            </a:schemeClr>
          </a:solidFill>
        </p:spPr>
        <p:txBody>
          <a:bodyPr anchor="ctr" anchorCtr="1"/>
          <a:lstStyle/>
          <a:p>
            <a:endParaRPr lang="en-US" dirty="0"/>
          </a:p>
        </p:txBody>
      </p:sp>
      <p:sp>
        <p:nvSpPr>
          <p:cNvPr id="13"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14" name="Text Placeholder 2"/>
          <p:cNvSpPr>
            <a:spLocks noGrp="1"/>
          </p:cNvSpPr>
          <p:nvPr>
            <p:ph type="body" sz="quarter" idx="17" hasCustomPrompt="1"/>
          </p:nvPr>
        </p:nvSpPr>
        <p:spPr>
          <a:xfrm>
            <a:off x="888091" y="1710566"/>
            <a:ext cx="4806289" cy="4015374"/>
          </a:xfrm>
        </p:spPr>
        <p:txBody>
          <a:bodyPr>
            <a:noAutofit/>
          </a:bodyPr>
          <a:lstStyle>
            <a:lvl1pPr marL="0" indent="0">
              <a:lnSpc>
                <a:spcPct val="120000"/>
              </a:lnSpc>
              <a:buFontTx/>
              <a:buNone/>
              <a:defRPr baseline="0">
                <a:solidFill>
                  <a:schemeClr val="tx1">
                    <a:lumMod val="85000"/>
                    <a:lumOff val="15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dirty="0"/>
              <a:t>Drag and drop photos into desired position. Body copy goes here. Font is Arial. Standard body copy size is Arial 36pt. Minimal font size is 24pt.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5" name="Title 1"/>
          <p:cNvSpPr>
            <a:spLocks noGrp="1"/>
          </p:cNvSpPr>
          <p:nvPr>
            <p:ph type="title" hasCustomPrompt="1"/>
          </p:nvPr>
        </p:nvSpPr>
        <p:spPr>
          <a:xfrm>
            <a:off x="888091" y="705679"/>
            <a:ext cx="4806290" cy="1004887"/>
          </a:xfrm>
        </p:spPr>
        <p:txBody>
          <a:bodyPr/>
          <a:lstStyle>
            <a:lvl1pPr>
              <a:defRPr baseline="0"/>
            </a:lvl1pPr>
          </a:lstStyle>
          <a:p>
            <a:r>
              <a:rPr lang="en-US" dirty="0" err="1"/>
              <a:t>Mulitiple</a:t>
            </a:r>
            <a:r>
              <a:rPr lang="en-US" dirty="0"/>
              <a:t> photos on right side</a:t>
            </a:r>
          </a:p>
        </p:txBody>
      </p:sp>
      <p:sp>
        <p:nvSpPr>
          <p:cNvPr id="11" name="Slide Number Placeholder 8"/>
          <p:cNvSpPr>
            <a:spLocks noGrp="1"/>
          </p:cNvSpPr>
          <p:nvPr>
            <p:ph type="sldNum" sz="quarter" idx="4"/>
          </p:nvPr>
        </p:nvSpPr>
        <p:spPr>
          <a:xfrm>
            <a:off x="327949" y="6381474"/>
            <a:ext cx="5742386"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2520412415"/>
      </p:ext>
    </p:extLst>
  </p:cSld>
  <p:clrMapOvr>
    <a:masterClrMapping/>
  </p:clrMapOvr>
  <p:extLst>
    <p:ext uri="{DCECCB84-F9BA-43D5-87BE-67443E8EF086}">
      <p15:sldGuideLst xmlns:p15="http://schemas.microsoft.com/office/powerpoint/2012/main">
        <p15:guide id="1" pos="889">
          <p15:clr>
            <a:srgbClr val="FBAE40"/>
          </p15:clr>
        </p15:guide>
        <p15:guide id="2" pos="1105">
          <p15:clr>
            <a:srgbClr val="FBAE40"/>
          </p15:clr>
        </p15:guide>
        <p15:guide id="3" pos="2017">
          <p15:clr>
            <a:srgbClr val="FBAE40"/>
          </p15:clr>
        </p15:guide>
        <p15:guide id="4" pos="2209">
          <p15:clr>
            <a:srgbClr val="FBAE40"/>
          </p15:clr>
        </p15:guide>
        <p15:guide id="5" pos="3121">
          <p15:clr>
            <a:srgbClr val="FBAE40"/>
          </p15:clr>
        </p15:guide>
        <p15:guide id="6" pos="3337">
          <p15:clr>
            <a:srgbClr val="FBAE40"/>
          </p15:clr>
        </p15:guide>
        <p15:guide id="7" pos="4225">
          <p15:clr>
            <a:srgbClr val="FBAE40"/>
          </p15:clr>
        </p15:guide>
        <p15:guide id="8" pos="4441">
          <p15:clr>
            <a:srgbClr val="FBAE40"/>
          </p15:clr>
        </p15:guide>
        <p15:guide id="9" pos="5353">
          <p15:clr>
            <a:srgbClr val="FBAE40"/>
          </p15:clr>
        </p15:guide>
        <p15:guide id="10" pos="5545">
          <p15:clr>
            <a:srgbClr val="FBAE40"/>
          </p15:clr>
        </p15:guide>
        <p15:guide id="11" pos="6457">
          <p15:clr>
            <a:srgbClr val="FBAE40"/>
          </p15:clr>
        </p15:guide>
        <p15:guide id="12" pos="6649">
          <p15:clr>
            <a:srgbClr val="FBAE40"/>
          </p15:clr>
        </p15:guide>
        <p15:guide id="13" pos="7561">
          <p15:clr>
            <a:srgbClr val="FBAE40"/>
          </p15:clr>
        </p15:guide>
        <p15:guide id="14" pos="7777">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37">
          <p15:clr>
            <a:srgbClr val="FBAE40"/>
          </p15:clr>
        </p15:guide>
        <p15:guide id="21" pos="13129">
          <p15:clr>
            <a:srgbClr val="FBAE40"/>
          </p15:clr>
        </p15:guide>
        <p15:guide id="22" pos="13345">
          <p15:clr>
            <a:srgbClr val="FBAE40"/>
          </p15:clr>
        </p15:guide>
        <p15:guide id="23" pos="14233">
          <p15:clr>
            <a:srgbClr val="FBAE40"/>
          </p15:clr>
        </p15:guide>
        <p15:guide id="24" pos="14449">
          <p15:clr>
            <a:srgbClr val="FBAE40"/>
          </p15:clr>
        </p15:guide>
        <p15:guide id="25" orient="horz" pos="456">
          <p15:clr>
            <a:srgbClr val="FBAE40"/>
          </p15:clr>
        </p15:guide>
        <p15:guide id="26" pos="12025">
          <p15:clr>
            <a:srgbClr val="FBAE40"/>
          </p15:clr>
        </p15:guide>
        <p15:guide id="27" pos="1221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10"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13"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100" baseline="0">
                <a:solidFill>
                  <a:schemeClr val="tx1">
                    <a:lumMod val="75000"/>
                    <a:lumOff val="25000"/>
                  </a:schemeClr>
                </a:solidFill>
              </a:defRPr>
            </a:lvl1pPr>
          </a:lstStyle>
          <a:p>
            <a:pPr lvl="0"/>
            <a:r>
              <a:rPr lang="en-US" dirty="0"/>
              <a:t>DEPARTMENT NAME (optional)</a:t>
            </a:r>
          </a:p>
        </p:txBody>
      </p:sp>
      <p:sp>
        <p:nvSpPr>
          <p:cNvPr id="14" name="Title 1"/>
          <p:cNvSpPr>
            <a:spLocks noGrp="1"/>
          </p:cNvSpPr>
          <p:nvPr>
            <p:ph type="title" hasCustomPrompt="1"/>
          </p:nvPr>
        </p:nvSpPr>
        <p:spPr>
          <a:xfrm>
            <a:off x="888091" y="705679"/>
            <a:ext cx="8655510" cy="1004887"/>
          </a:xfrm>
        </p:spPr>
        <p:txBody>
          <a:bodyPr/>
          <a:lstStyle>
            <a:lvl1pPr>
              <a:defRPr baseline="0"/>
            </a:lvl1pPr>
          </a:lstStyle>
          <a:p>
            <a:r>
              <a:rPr lang="en-US" dirty="0"/>
              <a:t>2 column layout.</a:t>
            </a:r>
          </a:p>
        </p:txBody>
      </p:sp>
      <p:sp>
        <p:nvSpPr>
          <p:cNvPr id="4" name="Content Placeholder 3"/>
          <p:cNvSpPr>
            <a:spLocks noGrp="1"/>
          </p:cNvSpPr>
          <p:nvPr>
            <p:ph sz="quarter" idx="20"/>
          </p:nvPr>
        </p:nvSpPr>
        <p:spPr>
          <a:xfrm>
            <a:off x="6514252" y="1761996"/>
            <a:ext cx="5276957" cy="4015374"/>
          </a:xfrm>
        </p:spPr>
        <p:txBody>
          <a:bodyPr/>
          <a:lstStyle>
            <a:lvl1pPr marL="285693" indent="-285693">
              <a:lnSpc>
                <a:spcPct val="100000"/>
              </a:lnSpc>
              <a:buFont typeface="Arial" charset="0"/>
              <a:buChar char="•"/>
              <a:defRPr/>
            </a:lvl1pPr>
          </a:lstStyle>
          <a:p>
            <a:pPr lvl="0"/>
            <a:r>
              <a:rPr lang="en-US" dirty="0"/>
              <a:t>Click to edit Master text styles</a:t>
            </a:r>
          </a:p>
        </p:txBody>
      </p:sp>
      <p:sp>
        <p:nvSpPr>
          <p:cNvPr id="6" name="Content Placeholder 5"/>
          <p:cNvSpPr>
            <a:spLocks noGrp="1"/>
          </p:cNvSpPr>
          <p:nvPr>
            <p:ph sz="quarter" idx="21"/>
          </p:nvPr>
        </p:nvSpPr>
        <p:spPr>
          <a:xfrm>
            <a:off x="876980" y="1761996"/>
            <a:ext cx="4817401" cy="4015374"/>
          </a:xfrm>
        </p:spPr>
        <p:txBody>
          <a:bodyPr/>
          <a:lstStyle>
            <a:lvl1pPr marL="228554" indent="-228554">
              <a:lnSpc>
                <a:spcPct val="100000"/>
              </a:lnSpc>
              <a:buFont typeface="Arial" charset="0"/>
              <a:buChar char="•"/>
              <a:defRPr/>
            </a:lvl1pPr>
            <a:lvl2pPr marL="685663" indent="-228554">
              <a:lnSpc>
                <a:spcPct val="100000"/>
              </a:lnSpc>
              <a:buFont typeface="Arial" charset="0"/>
              <a:buChar char="•"/>
              <a:defRPr/>
            </a:lvl2pPr>
            <a:lvl3pPr marL="1142771" indent="-228554">
              <a:lnSpc>
                <a:spcPct val="100000"/>
              </a:lnSpc>
              <a:buFont typeface="Arial" charset="0"/>
              <a:buChar char="•"/>
              <a:defRPr/>
            </a:lvl3pPr>
            <a:lvl4pPr marL="1599880" indent="-228554">
              <a:lnSpc>
                <a:spcPct val="100000"/>
              </a:lnSpc>
              <a:buFont typeface="Arial" charset="0"/>
              <a:buChar char="•"/>
              <a:defRPr/>
            </a:lvl4pPr>
            <a:lvl5pPr marL="2056989" indent="-228554">
              <a:lnSpc>
                <a:spcPct val="100000"/>
              </a:lnSpc>
              <a:buFont typeface="Arial"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3632343383"/>
      </p:ext>
    </p:extLst>
  </p:cSld>
  <p:clrMapOvr>
    <a:masterClrMapping/>
  </p:clrMapOvr>
  <p:extLst>
    <p:ext uri="{DCECCB84-F9BA-43D5-87BE-67443E8EF086}">
      <p15:sldGuideLst xmlns:p15="http://schemas.microsoft.com/office/powerpoint/2012/main">
        <p15:guide id="1" pos="889">
          <p15:clr>
            <a:srgbClr val="FBAE40"/>
          </p15:clr>
        </p15:guide>
        <p15:guide id="2" pos="1105">
          <p15:clr>
            <a:srgbClr val="FBAE40"/>
          </p15:clr>
        </p15:guide>
        <p15:guide id="3" pos="2041">
          <p15:clr>
            <a:srgbClr val="FBAE40"/>
          </p15:clr>
        </p15:guide>
        <p15:guide id="4" pos="2209">
          <p15:clr>
            <a:srgbClr val="FBAE40"/>
          </p15:clr>
        </p15:guide>
        <p15:guide id="5" pos="3121">
          <p15:clr>
            <a:srgbClr val="FBAE40"/>
          </p15:clr>
        </p15:guide>
        <p15:guide id="6" pos="3337">
          <p15:clr>
            <a:srgbClr val="FBAE40"/>
          </p15:clr>
        </p15:guide>
        <p15:guide id="7" pos="4249">
          <p15:clr>
            <a:srgbClr val="FBAE40"/>
          </p15:clr>
        </p15:guide>
        <p15:guide id="8" pos="4441">
          <p15:clr>
            <a:srgbClr val="FBAE40"/>
          </p15:clr>
        </p15:guide>
        <p15:guide id="9" pos="5353">
          <p15:clr>
            <a:srgbClr val="FBAE40"/>
          </p15:clr>
        </p15:guide>
        <p15:guide id="10" pos="5545">
          <p15:clr>
            <a:srgbClr val="FBAE40"/>
          </p15:clr>
        </p15:guide>
        <p15:guide id="11" pos="6457">
          <p15:clr>
            <a:srgbClr val="FBAE40"/>
          </p15:clr>
        </p15:guide>
        <p15:guide id="12" pos="6649">
          <p15:clr>
            <a:srgbClr val="FBAE40"/>
          </p15:clr>
        </p15:guide>
        <p15:guide id="13" pos="7561">
          <p15:clr>
            <a:srgbClr val="FBAE40"/>
          </p15:clr>
        </p15:guide>
        <p15:guide id="14" pos="7777">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37">
          <p15:clr>
            <a:srgbClr val="FBAE40"/>
          </p15:clr>
        </p15:guide>
        <p15:guide id="21" pos="13129">
          <p15:clr>
            <a:srgbClr val="FBAE40"/>
          </p15:clr>
        </p15:guide>
        <p15:guide id="22" pos="13345">
          <p15:clr>
            <a:srgbClr val="FBAE40"/>
          </p15:clr>
        </p15:guide>
        <p15:guide id="23" pos="14233">
          <p15:clr>
            <a:srgbClr val="FBAE40"/>
          </p15:clr>
        </p15:guide>
        <p15:guide id="24" pos="14449">
          <p15:clr>
            <a:srgbClr val="FBAE40"/>
          </p15:clr>
        </p15:guide>
        <p15:guide id="25" orient="horz" pos="456">
          <p15:clr>
            <a:srgbClr val="FBAE40"/>
          </p15:clr>
        </p15:guide>
        <p15:guide id="26" pos="12025">
          <p15:clr>
            <a:srgbClr val="FBAE40"/>
          </p15:clr>
        </p15:guide>
        <p15:guide id="27" pos="1221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8"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100" baseline="0">
                <a:solidFill>
                  <a:schemeClr val="tx1">
                    <a:lumMod val="75000"/>
                    <a:lumOff val="25000"/>
                  </a:schemeClr>
                </a:solidFill>
              </a:defRPr>
            </a:lvl1pPr>
          </a:lstStyle>
          <a:p>
            <a:pPr lvl="0"/>
            <a:r>
              <a:rPr lang="en-US" dirty="0"/>
              <a:t>DEPARTMENT NAME (optional)</a:t>
            </a:r>
          </a:p>
        </p:txBody>
      </p:sp>
      <p:sp>
        <p:nvSpPr>
          <p:cNvPr id="16" name="Title 1"/>
          <p:cNvSpPr>
            <a:spLocks noGrp="1"/>
          </p:cNvSpPr>
          <p:nvPr>
            <p:ph type="title" hasCustomPrompt="1"/>
          </p:nvPr>
        </p:nvSpPr>
        <p:spPr>
          <a:xfrm>
            <a:off x="887889" y="831654"/>
            <a:ext cx="10408084" cy="722714"/>
          </a:xfrm>
        </p:spPr>
        <p:txBody>
          <a:bodyPr>
            <a:noAutofit/>
          </a:bodyPr>
          <a:lstStyle>
            <a:lvl1pPr algn="ctr">
              <a:defRPr baseline="0"/>
            </a:lvl1pPr>
          </a:lstStyle>
          <a:p>
            <a:r>
              <a:rPr lang="en-US" dirty="0"/>
              <a:t>Three Column Key Points</a:t>
            </a:r>
          </a:p>
        </p:txBody>
      </p:sp>
      <p:sp>
        <p:nvSpPr>
          <p:cNvPr id="4" name="Picture Placeholder 3"/>
          <p:cNvSpPr>
            <a:spLocks noGrp="1"/>
          </p:cNvSpPr>
          <p:nvPr>
            <p:ph type="pic" sz="quarter" idx="20"/>
          </p:nvPr>
        </p:nvSpPr>
        <p:spPr>
          <a:xfrm>
            <a:off x="1218951" y="2613968"/>
            <a:ext cx="2637288" cy="2012693"/>
          </a:xfrm>
          <a:solidFill>
            <a:schemeClr val="bg1">
              <a:lumMod val="95000"/>
            </a:schemeClr>
          </a:solidFill>
        </p:spPr>
        <p:txBody>
          <a:bodyPr/>
          <a:lstStyle/>
          <a:p>
            <a:pPr marL="228554" marR="0" lvl="0" indent="-228554"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p:txBody>
      </p:sp>
      <p:sp>
        <p:nvSpPr>
          <p:cNvPr id="17" name="Picture Placeholder 3"/>
          <p:cNvSpPr>
            <a:spLocks noGrp="1"/>
          </p:cNvSpPr>
          <p:nvPr>
            <p:ph type="pic" sz="quarter" idx="21"/>
          </p:nvPr>
        </p:nvSpPr>
        <p:spPr>
          <a:xfrm>
            <a:off x="4767833" y="2613968"/>
            <a:ext cx="2637288" cy="2012693"/>
          </a:xfrm>
          <a:solidFill>
            <a:schemeClr val="bg1">
              <a:lumMod val="95000"/>
            </a:schemeClr>
          </a:solidFill>
        </p:spPr>
        <p:txBody>
          <a:bodyPr/>
          <a:lstStyle/>
          <a:p>
            <a:pPr marL="228554" marR="0" lvl="0" indent="-228554"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p:txBody>
      </p:sp>
      <p:sp>
        <p:nvSpPr>
          <p:cNvPr id="18" name="Picture Placeholder 3"/>
          <p:cNvSpPr>
            <a:spLocks noGrp="1"/>
          </p:cNvSpPr>
          <p:nvPr>
            <p:ph type="pic" sz="quarter" idx="22"/>
          </p:nvPr>
        </p:nvSpPr>
        <p:spPr>
          <a:xfrm>
            <a:off x="8349014" y="2613968"/>
            <a:ext cx="2637288" cy="2012693"/>
          </a:xfrm>
          <a:solidFill>
            <a:schemeClr val="bg1">
              <a:lumMod val="95000"/>
            </a:schemeClr>
          </a:solidFill>
        </p:spPr>
        <p:txBody>
          <a:bodyPr>
            <a:noAutofit/>
          </a:bodyPr>
          <a:lstStyle/>
          <a:p>
            <a:pPr marL="228554" marR="0" lvl="0" indent="-228554"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p:txBody>
      </p:sp>
      <p:sp>
        <p:nvSpPr>
          <p:cNvPr id="12" name="Text Placeholder 11"/>
          <p:cNvSpPr>
            <a:spLocks noGrp="1"/>
          </p:cNvSpPr>
          <p:nvPr>
            <p:ph type="body" sz="quarter" idx="23" hasCustomPrompt="1"/>
          </p:nvPr>
        </p:nvSpPr>
        <p:spPr>
          <a:xfrm>
            <a:off x="2648399" y="1770903"/>
            <a:ext cx="6895202" cy="701288"/>
          </a:xfrm>
        </p:spPr>
        <p:txBody>
          <a:bodyPr>
            <a:noAutofit/>
          </a:bodyPr>
          <a:lstStyle>
            <a:lvl1pPr marL="0" marR="0" indent="0" algn="ctr" defTabSz="914217" rtl="0" eaLnBrk="1" fontAlgn="auto" latinLnBrk="0" hangingPunct="1">
              <a:lnSpc>
                <a:spcPts val="2400"/>
              </a:lnSpc>
              <a:spcBef>
                <a:spcPts val="1000"/>
              </a:spcBef>
              <a:spcAft>
                <a:spcPts val="0"/>
              </a:spcAft>
              <a:buClrTx/>
              <a:buSzTx/>
              <a:buFontTx/>
              <a:buNone/>
              <a:tabLst/>
              <a:defRPr sz="1600" baseline="0">
                <a:solidFill>
                  <a:schemeClr val="tx1">
                    <a:lumMod val="85000"/>
                    <a:lumOff val="15000"/>
                  </a:schemeClr>
                </a:solidFill>
              </a:defRPr>
            </a:lvl1pPr>
          </a:lstStyle>
          <a:p>
            <a:r>
              <a:rPr lang="en-US" dirty="0">
                <a:effectLst/>
                <a:latin typeface="Arial" charset="0"/>
              </a:rPr>
              <a:t>Short and concise overview can go in this space, and up to two lines if necessary.</a:t>
            </a:r>
          </a:p>
        </p:txBody>
      </p:sp>
      <p:sp>
        <p:nvSpPr>
          <p:cNvPr id="19" name="Text Placeholder 11"/>
          <p:cNvSpPr>
            <a:spLocks noGrp="1"/>
          </p:cNvSpPr>
          <p:nvPr>
            <p:ph type="body" sz="quarter" idx="24" hasCustomPrompt="1"/>
          </p:nvPr>
        </p:nvSpPr>
        <p:spPr>
          <a:xfrm>
            <a:off x="1218951" y="4766977"/>
            <a:ext cx="2637288" cy="1047415"/>
          </a:xfrm>
        </p:spPr>
        <p:txBody>
          <a:bodyPr wrap="square">
            <a:noAutofit/>
          </a:bodyPr>
          <a:lstStyle>
            <a:lvl1pPr marL="0" marR="0" indent="0" algn="ctr" defTabSz="914217" rtl="0" eaLnBrk="1" fontAlgn="auto" latinLnBrk="0" hangingPunct="1">
              <a:lnSpc>
                <a:spcPts val="2400"/>
              </a:lnSpc>
              <a:spcBef>
                <a:spcPts val="1000"/>
              </a:spcBef>
              <a:spcAft>
                <a:spcPts val="0"/>
              </a:spcAft>
              <a:buClrTx/>
              <a:buSzTx/>
              <a:buFontTx/>
              <a:buNone/>
              <a:tabLst/>
              <a:defRPr sz="1600" baseline="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0" name="Text Placeholder 11"/>
          <p:cNvSpPr>
            <a:spLocks noGrp="1"/>
          </p:cNvSpPr>
          <p:nvPr>
            <p:ph type="body" sz="quarter" idx="25" hasCustomPrompt="1"/>
          </p:nvPr>
        </p:nvSpPr>
        <p:spPr>
          <a:xfrm>
            <a:off x="4767832" y="4766977"/>
            <a:ext cx="2637288" cy="1047415"/>
          </a:xfrm>
        </p:spPr>
        <p:txBody>
          <a:bodyPr>
            <a:noAutofit/>
          </a:bodyPr>
          <a:lstStyle>
            <a:lvl1pPr marL="0" marR="0" indent="0" algn="ctr" defTabSz="914217" rtl="0" eaLnBrk="1" fontAlgn="auto" latinLnBrk="0" hangingPunct="1">
              <a:lnSpc>
                <a:spcPts val="2400"/>
              </a:lnSpc>
              <a:spcBef>
                <a:spcPts val="1000"/>
              </a:spcBef>
              <a:spcAft>
                <a:spcPts val="0"/>
              </a:spcAft>
              <a:buClrTx/>
              <a:buSzTx/>
              <a:buFontTx/>
              <a:buNone/>
              <a:tabLst/>
              <a:defRPr sz="16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1" name="Text Placeholder 11"/>
          <p:cNvSpPr>
            <a:spLocks noGrp="1"/>
          </p:cNvSpPr>
          <p:nvPr>
            <p:ph type="body" sz="quarter" idx="26" hasCustomPrompt="1"/>
          </p:nvPr>
        </p:nvSpPr>
        <p:spPr>
          <a:xfrm>
            <a:off x="8349014" y="4766977"/>
            <a:ext cx="2637288" cy="1047415"/>
          </a:xfrm>
        </p:spPr>
        <p:txBody>
          <a:bodyPr>
            <a:noAutofit/>
          </a:bodyPr>
          <a:lstStyle>
            <a:lvl1pPr marL="0" marR="0" indent="0" algn="ctr" defTabSz="914217" rtl="0" eaLnBrk="1" fontAlgn="auto" latinLnBrk="0" hangingPunct="1">
              <a:lnSpc>
                <a:spcPts val="2400"/>
              </a:lnSpc>
              <a:spcBef>
                <a:spcPts val="1000"/>
              </a:spcBef>
              <a:spcAft>
                <a:spcPts val="0"/>
              </a:spcAft>
              <a:buClrTx/>
              <a:buSzTx/>
              <a:buFontTx/>
              <a:buNone/>
              <a:tabLst/>
              <a:defRPr sz="16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13"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3159141988"/>
      </p:ext>
    </p:extLst>
  </p:cSld>
  <p:clrMapOvr>
    <a:masterClrMapping/>
  </p:clrMapOvr>
  <p:extLst>
    <p:ext uri="{DCECCB84-F9BA-43D5-87BE-67443E8EF086}">
      <p15:sldGuideLst xmlns:p15="http://schemas.microsoft.com/office/powerpoint/2012/main">
        <p15:guide id="1" pos="913">
          <p15:clr>
            <a:srgbClr val="FBAE40"/>
          </p15:clr>
        </p15:guide>
        <p15:guide id="2" pos="1105">
          <p15:clr>
            <a:srgbClr val="FBAE40"/>
          </p15:clr>
        </p15:guide>
        <p15:guide id="3" pos="2017">
          <p15:clr>
            <a:srgbClr val="FBAE40"/>
          </p15:clr>
        </p15:guide>
        <p15:guide id="4" pos="2209">
          <p15:clr>
            <a:srgbClr val="FBAE40"/>
          </p15:clr>
        </p15:guide>
        <p15:guide id="5" pos="3121">
          <p15:clr>
            <a:srgbClr val="FBAE40"/>
          </p15:clr>
        </p15:guide>
        <p15:guide id="6" pos="3337">
          <p15:clr>
            <a:srgbClr val="FBAE40"/>
          </p15:clr>
        </p15:guide>
        <p15:guide id="7" pos="4249">
          <p15:clr>
            <a:srgbClr val="FBAE40"/>
          </p15:clr>
        </p15:guide>
        <p15:guide id="8" pos="4441">
          <p15:clr>
            <a:srgbClr val="FBAE40"/>
          </p15:clr>
        </p15:guide>
        <p15:guide id="9" pos="5353">
          <p15:clr>
            <a:srgbClr val="FBAE40"/>
          </p15:clr>
        </p15:guide>
        <p15:guide id="10" pos="5545">
          <p15:clr>
            <a:srgbClr val="FBAE40"/>
          </p15:clr>
        </p15:guide>
        <p15:guide id="11" pos="6457">
          <p15:clr>
            <a:srgbClr val="FBAE40"/>
          </p15:clr>
        </p15:guide>
        <p15:guide id="12" pos="6649">
          <p15:clr>
            <a:srgbClr val="FBAE40"/>
          </p15:clr>
        </p15:guide>
        <p15:guide id="13" pos="7585">
          <p15:clr>
            <a:srgbClr val="FBAE40"/>
          </p15:clr>
        </p15:guide>
        <p15:guide id="14" pos="7777">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37">
          <p15:clr>
            <a:srgbClr val="FBAE40"/>
          </p15:clr>
        </p15:guide>
        <p15:guide id="21" pos="13129">
          <p15:clr>
            <a:srgbClr val="FBAE40"/>
          </p15:clr>
        </p15:guide>
        <p15:guide id="22" pos="13345">
          <p15:clr>
            <a:srgbClr val="FBAE40"/>
          </p15:clr>
        </p15:guide>
        <p15:guide id="23" pos="14209">
          <p15:clr>
            <a:srgbClr val="FBAE40"/>
          </p15:clr>
        </p15:guide>
        <p15:guide id="24" pos="14449">
          <p15:clr>
            <a:srgbClr val="FBAE40"/>
          </p15:clr>
        </p15:guide>
        <p15:guide id="25" orient="horz" pos="432">
          <p15:clr>
            <a:srgbClr val="FBAE40"/>
          </p15:clr>
        </p15:guide>
        <p15:guide id="26" pos="12025">
          <p15:clr>
            <a:srgbClr val="FBAE40"/>
          </p15:clr>
        </p15:guide>
        <p15:guide id="27" pos="1221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P Template Blank">
    <p:spTree>
      <p:nvGrpSpPr>
        <p:cNvPr id="1" name=""/>
        <p:cNvGrpSpPr/>
        <p:nvPr/>
      </p:nvGrpSpPr>
      <p:grpSpPr>
        <a:xfrm>
          <a:off x="0" y="0"/>
          <a:ext cx="0" cy="0"/>
          <a:chOff x="0" y="0"/>
          <a:chExt cx="0" cy="0"/>
        </a:xfrm>
      </p:grpSpPr>
      <p:sp>
        <p:nvSpPr>
          <p:cNvPr id="7" name="Text Placeholder 10"/>
          <p:cNvSpPr>
            <a:spLocks noGrp="1"/>
          </p:cNvSpPr>
          <p:nvPr>
            <p:ph type="body" sz="quarter" idx="14" hasCustomPrompt="1"/>
          </p:nvPr>
        </p:nvSpPr>
        <p:spPr>
          <a:xfrm>
            <a:off x="306372" y="202589"/>
            <a:ext cx="3806855" cy="194651"/>
          </a:xfrm>
        </p:spPr>
        <p:txBody>
          <a:bodyPr wrap="none">
            <a:noAutofit/>
          </a:bodyPr>
          <a:lstStyle>
            <a:lvl1pPr marL="0" indent="0" algn="l">
              <a:buNone/>
              <a:defRPr sz="1100" baseline="0">
                <a:solidFill>
                  <a:schemeClr val="tx1">
                    <a:lumMod val="75000"/>
                    <a:lumOff val="25000"/>
                  </a:schemeClr>
                </a:solidFill>
              </a:defRPr>
            </a:lvl1pPr>
          </a:lstStyle>
          <a:p>
            <a:pPr lvl="0"/>
            <a:r>
              <a:rPr lang="en-US" dirty="0"/>
              <a:t>CONTENT DESCRIPTION (optional)</a:t>
            </a:r>
          </a:p>
        </p:txBody>
      </p:sp>
      <p:sp>
        <p:nvSpPr>
          <p:cNvPr id="8" name="Text Placeholder 10"/>
          <p:cNvSpPr>
            <a:spLocks noGrp="1"/>
          </p:cNvSpPr>
          <p:nvPr>
            <p:ph type="body" sz="quarter" idx="15" hasCustomPrompt="1"/>
          </p:nvPr>
        </p:nvSpPr>
        <p:spPr>
          <a:xfrm>
            <a:off x="7984467" y="202589"/>
            <a:ext cx="3806855" cy="194651"/>
          </a:xfrm>
        </p:spPr>
        <p:txBody>
          <a:bodyPr wrap="none">
            <a:noAutofit/>
          </a:bodyPr>
          <a:lstStyle>
            <a:lvl1pPr marL="0" indent="0" algn="r">
              <a:buNone/>
              <a:defRPr sz="1100" baseline="0">
                <a:solidFill>
                  <a:schemeClr val="tx1">
                    <a:lumMod val="75000"/>
                    <a:lumOff val="25000"/>
                  </a:schemeClr>
                </a:solidFill>
              </a:defRPr>
            </a:lvl1pPr>
          </a:lstStyle>
          <a:p>
            <a:pPr lvl="0"/>
            <a:r>
              <a:rPr lang="en-US" dirty="0"/>
              <a:t>DEPARTMENT NAME (optional)</a:t>
            </a:r>
          </a:p>
        </p:txBody>
      </p:sp>
      <p:sp>
        <p:nvSpPr>
          <p:cNvPr id="5"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1758237084"/>
      </p:ext>
    </p:extLst>
  </p:cSld>
  <p:clrMapOvr>
    <a:masterClrMapping/>
  </p:clrMapOvr>
  <p:extLst>
    <p:ext uri="{DCECCB84-F9BA-43D5-87BE-67443E8EF086}">
      <p15:sldGuideLst xmlns:p15="http://schemas.microsoft.com/office/powerpoint/2012/main">
        <p15:guide id="1" pos="937">
          <p15:clr>
            <a:srgbClr val="FBAE40"/>
          </p15:clr>
        </p15:guide>
        <p15:guide id="2" pos="1081">
          <p15:clr>
            <a:srgbClr val="FBAE40"/>
          </p15:clr>
        </p15:guide>
        <p15:guide id="3" pos="2017">
          <p15:clr>
            <a:srgbClr val="FBAE40"/>
          </p15:clr>
        </p15:guide>
        <p15:guide id="4" pos="2209">
          <p15:clr>
            <a:srgbClr val="FBAE40"/>
          </p15:clr>
        </p15:guide>
        <p15:guide id="5" pos="3121">
          <p15:clr>
            <a:srgbClr val="FBAE40"/>
          </p15:clr>
        </p15:guide>
        <p15:guide id="6" pos="3337">
          <p15:clr>
            <a:srgbClr val="FBAE40"/>
          </p15:clr>
        </p15:guide>
        <p15:guide id="7" pos="4249">
          <p15:clr>
            <a:srgbClr val="FBAE40"/>
          </p15:clr>
        </p15:guide>
        <p15:guide id="8" pos="4441">
          <p15:clr>
            <a:srgbClr val="FBAE40"/>
          </p15:clr>
        </p15:guide>
        <p15:guide id="9" pos="5329">
          <p15:clr>
            <a:srgbClr val="FBAE40"/>
          </p15:clr>
        </p15:guide>
        <p15:guide id="10" pos="5569">
          <p15:clr>
            <a:srgbClr val="FBAE40"/>
          </p15:clr>
        </p15:guide>
        <p15:guide id="11" pos="6433">
          <p15:clr>
            <a:srgbClr val="FBAE40"/>
          </p15:clr>
        </p15:guide>
        <p15:guide id="12" pos="6649">
          <p15:clr>
            <a:srgbClr val="FBAE40"/>
          </p15:clr>
        </p15:guide>
        <p15:guide id="13" pos="7561">
          <p15:clr>
            <a:srgbClr val="FBAE40"/>
          </p15:clr>
        </p15:guide>
        <p15:guide id="14" pos="7801">
          <p15:clr>
            <a:srgbClr val="FBAE40"/>
          </p15:clr>
        </p15:guide>
        <p15:guide id="15" pos="8665">
          <p15:clr>
            <a:srgbClr val="FBAE40"/>
          </p15:clr>
        </p15:guide>
        <p15:guide id="16" pos="8905">
          <p15:clr>
            <a:srgbClr val="FBAE40"/>
          </p15:clr>
        </p15:guide>
        <p15:guide id="17" pos="9793">
          <p15:clr>
            <a:srgbClr val="FBAE40"/>
          </p15:clr>
        </p15:guide>
        <p15:guide id="18" pos="10009">
          <p15:clr>
            <a:srgbClr val="FBAE40"/>
          </p15:clr>
        </p15:guide>
        <p15:guide id="19" pos="10897">
          <p15:clr>
            <a:srgbClr val="FBAE40"/>
          </p15:clr>
        </p15:guide>
        <p15:guide id="20" pos="11113">
          <p15:clr>
            <a:srgbClr val="FBAE40"/>
          </p15:clr>
        </p15:guide>
        <p15:guide id="21" pos="13129">
          <p15:clr>
            <a:srgbClr val="FBAE40"/>
          </p15:clr>
        </p15:guide>
        <p15:guide id="22" pos="13345">
          <p15:clr>
            <a:srgbClr val="FBAE40"/>
          </p15:clr>
        </p15:guide>
        <p15:guide id="23" pos="14233">
          <p15:clr>
            <a:srgbClr val="FBAE40"/>
          </p15:clr>
        </p15:guide>
        <p15:guide id="24" pos="14449">
          <p15:clr>
            <a:srgbClr val="FBAE40"/>
          </p15:clr>
        </p15:guide>
        <p15:guide id="25" orient="horz" pos="432">
          <p15:clr>
            <a:srgbClr val="FBAE40"/>
          </p15:clr>
        </p15:guide>
        <p15:guide id="26" pos="12025">
          <p15:clr>
            <a:srgbClr val="FBAE40"/>
          </p15:clr>
        </p15:guide>
        <p15:guide id="27" pos="1221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65504" y="381000"/>
            <a:ext cx="10826496" cy="457200"/>
          </a:xfrm>
        </p:spPr>
        <p:txBody>
          <a:bodyPr>
            <a:normAutofit/>
          </a:bodyPr>
          <a:lstStyle>
            <a:lvl1pPr>
              <a:defRPr sz="2400" b="1"/>
            </a:lvl1pPr>
          </a:lstStyle>
          <a:p>
            <a:r>
              <a:rPr lang="en-US"/>
              <a:t>Click to edit Master title style</a:t>
            </a:r>
          </a:p>
        </p:txBody>
      </p:sp>
      <p:sp>
        <p:nvSpPr>
          <p:cNvPr id="3" name="Content Placeholder 2"/>
          <p:cNvSpPr>
            <a:spLocks noGrp="1"/>
          </p:cNvSpPr>
          <p:nvPr>
            <p:ph idx="1"/>
          </p:nvPr>
        </p:nvSpPr>
        <p:spPr>
          <a:xfrm>
            <a:off x="406400" y="1219200"/>
            <a:ext cx="11379200" cy="5257800"/>
          </a:xfrm>
        </p:spPr>
        <p:txBody>
          <a:bodyPr/>
          <a:lstStyle>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2027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723901"/>
            <a:ext cx="10515600" cy="910957"/>
          </a:xfrm>
          <a:prstGeom prst="rect">
            <a:avLst/>
          </a:prstGeom>
        </p:spPr>
        <p:txBody>
          <a:bodyPr vert="horz" lIns="91440" tIns="45720" rIns="91440" bIns="45720" rtlCol="0" anchor="ctr" anchorCtr="0">
            <a:noAutofit/>
          </a:bodyPr>
          <a:lstStyle/>
          <a:p>
            <a:r>
              <a:rPr lang="en-US" dirty="0"/>
              <a:t>Click to edit Master title style</a:t>
            </a:r>
          </a:p>
        </p:txBody>
      </p:sp>
      <p:sp>
        <p:nvSpPr>
          <p:cNvPr id="3" name="Text Placeholder 2"/>
          <p:cNvSpPr>
            <a:spLocks noGrp="1"/>
          </p:cNvSpPr>
          <p:nvPr>
            <p:ph type="body" idx="1"/>
          </p:nvPr>
        </p:nvSpPr>
        <p:spPr>
          <a:xfrm>
            <a:off x="838200" y="1767663"/>
            <a:ext cx="105156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3429000"/>
            <a:ext cx="89929"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Rectangle 7"/>
          <p:cNvSpPr/>
          <p:nvPr userDrawn="1"/>
        </p:nvSpPr>
        <p:spPr>
          <a:xfrm>
            <a:off x="0" y="0"/>
            <a:ext cx="89929"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Slide Number Placeholder 8"/>
          <p:cNvSpPr>
            <a:spLocks noGrp="1"/>
          </p:cNvSpPr>
          <p:nvPr>
            <p:ph type="sldNum" sz="quarter" idx="4"/>
          </p:nvPr>
        </p:nvSpPr>
        <p:spPr>
          <a:xfrm>
            <a:off x="327949" y="6381474"/>
            <a:ext cx="8119212"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1687326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914217" rtl="0" eaLnBrk="1" latinLnBrk="0" hangingPunct="1">
        <a:lnSpc>
          <a:spcPct val="100000"/>
        </a:lnSpc>
        <a:spcBef>
          <a:spcPct val="0"/>
        </a:spcBef>
        <a:buNone/>
        <a:defRPr sz="2599" b="0" kern="1200">
          <a:solidFill>
            <a:schemeClr val="tx2"/>
          </a:solidFill>
          <a:latin typeface="+mj-lt"/>
          <a:ea typeface="+mj-ea"/>
          <a:cs typeface="+mj-cs"/>
        </a:defRPr>
      </a:lvl1pPr>
    </p:titleStyle>
    <p:bodyStyle>
      <a:lvl1pPr marL="228554" indent="-228554" algn="l" defTabSz="914217" rtl="0" eaLnBrk="1" latinLnBrk="0" hangingPunct="1">
        <a:lnSpc>
          <a:spcPct val="100000"/>
        </a:lnSpc>
        <a:spcBef>
          <a:spcPts val="300"/>
        </a:spcBef>
        <a:spcAft>
          <a:spcPts val="300"/>
        </a:spcAft>
        <a:buFont typeface="Arial" panose="020B0604020202020204" pitchFamily="34" charset="0"/>
        <a:buChar char="•"/>
        <a:defRPr sz="1800" kern="1200">
          <a:solidFill>
            <a:schemeClr val="tx1">
              <a:lumMod val="85000"/>
              <a:lumOff val="15000"/>
            </a:schemeClr>
          </a:solidFill>
          <a:latin typeface="+mn-lt"/>
          <a:ea typeface="+mn-ea"/>
          <a:cs typeface="+mn-cs"/>
        </a:defRPr>
      </a:lvl1pPr>
      <a:lvl2pPr marL="685663" indent="-228554" algn="l" defTabSz="914217" rtl="0" eaLnBrk="1" latinLnBrk="0" hangingPunct="1">
        <a:lnSpc>
          <a:spcPct val="100000"/>
        </a:lnSpc>
        <a:spcBef>
          <a:spcPts val="300"/>
        </a:spcBef>
        <a:spcAft>
          <a:spcPts val="300"/>
        </a:spcAft>
        <a:buSzPct val="80000"/>
        <a:buFont typeface="Wingdings" charset="2"/>
        <a:buChar char="§"/>
        <a:defRPr sz="1800" kern="1200">
          <a:solidFill>
            <a:schemeClr val="tx1">
              <a:lumMod val="85000"/>
              <a:lumOff val="15000"/>
            </a:schemeClr>
          </a:solidFill>
          <a:latin typeface="+mn-lt"/>
          <a:ea typeface="+mn-ea"/>
          <a:cs typeface="+mn-cs"/>
        </a:defRPr>
      </a:lvl2pPr>
      <a:lvl3pPr marL="1142771" indent="-228554" algn="l" defTabSz="914217" rtl="0" eaLnBrk="1" latinLnBrk="0" hangingPunct="1">
        <a:lnSpc>
          <a:spcPct val="100000"/>
        </a:lnSpc>
        <a:spcBef>
          <a:spcPts val="300"/>
        </a:spcBef>
        <a:spcAft>
          <a:spcPts val="300"/>
        </a:spcAft>
        <a:buFont typeface="Arial" panose="020B0604020202020204" pitchFamily="34" charset="0"/>
        <a:buChar char="•"/>
        <a:defRPr sz="1800" kern="1200">
          <a:solidFill>
            <a:schemeClr val="tx1">
              <a:lumMod val="85000"/>
              <a:lumOff val="15000"/>
            </a:schemeClr>
          </a:solidFill>
          <a:latin typeface="+mn-lt"/>
          <a:ea typeface="+mn-ea"/>
          <a:cs typeface="+mn-cs"/>
        </a:defRPr>
      </a:lvl3pPr>
      <a:lvl4pPr marL="1599880" indent="-228554" algn="l" defTabSz="914217" rtl="0" eaLnBrk="1" latinLnBrk="0" hangingPunct="1">
        <a:lnSpc>
          <a:spcPct val="100000"/>
        </a:lnSpc>
        <a:spcBef>
          <a:spcPts val="300"/>
        </a:spcBef>
        <a:spcAft>
          <a:spcPts val="300"/>
        </a:spcAft>
        <a:buSzPct val="80000"/>
        <a:buFont typeface="Wingdings" charset="2"/>
        <a:buChar char="§"/>
        <a:defRPr sz="1800" kern="1200">
          <a:solidFill>
            <a:schemeClr val="tx1">
              <a:lumMod val="85000"/>
              <a:lumOff val="15000"/>
            </a:schemeClr>
          </a:solidFill>
          <a:latin typeface="+mn-lt"/>
          <a:ea typeface="+mn-ea"/>
          <a:cs typeface="+mn-cs"/>
        </a:defRPr>
      </a:lvl4pPr>
      <a:lvl5pPr marL="2056989" indent="-228554" algn="l" defTabSz="914217" rtl="0" eaLnBrk="1" latinLnBrk="0" hangingPunct="1">
        <a:lnSpc>
          <a:spcPct val="100000"/>
        </a:lnSpc>
        <a:spcBef>
          <a:spcPts val="300"/>
        </a:spcBef>
        <a:spcAft>
          <a:spcPts val="300"/>
        </a:spcAft>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097"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06"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14"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423" indent="-228554" algn="l" defTabSz="91421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17" rtl="0" eaLnBrk="1" latinLnBrk="0" hangingPunct="1">
        <a:defRPr sz="1800" kern="1200">
          <a:solidFill>
            <a:schemeClr val="tx1"/>
          </a:solidFill>
          <a:latin typeface="+mn-lt"/>
          <a:ea typeface="+mn-ea"/>
          <a:cs typeface="+mn-cs"/>
        </a:defRPr>
      </a:lvl1pPr>
      <a:lvl2pPr marL="457109" algn="l" defTabSz="914217" rtl="0" eaLnBrk="1" latinLnBrk="0" hangingPunct="1">
        <a:defRPr sz="1800" kern="1200">
          <a:solidFill>
            <a:schemeClr val="tx1"/>
          </a:solidFill>
          <a:latin typeface="+mn-lt"/>
          <a:ea typeface="+mn-ea"/>
          <a:cs typeface="+mn-cs"/>
        </a:defRPr>
      </a:lvl2pPr>
      <a:lvl3pPr marL="914217" algn="l" defTabSz="914217" rtl="0" eaLnBrk="1" latinLnBrk="0" hangingPunct="1">
        <a:defRPr sz="1800" kern="1200">
          <a:solidFill>
            <a:schemeClr val="tx1"/>
          </a:solidFill>
          <a:latin typeface="+mn-lt"/>
          <a:ea typeface="+mn-ea"/>
          <a:cs typeface="+mn-cs"/>
        </a:defRPr>
      </a:lvl3pPr>
      <a:lvl4pPr marL="1371326" algn="l" defTabSz="914217" rtl="0" eaLnBrk="1" latinLnBrk="0" hangingPunct="1">
        <a:defRPr sz="1800" kern="1200">
          <a:solidFill>
            <a:schemeClr val="tx1"/>
          </a:solidFill>
          <a:latin typeface="+mn-lt"/>
          <a:ea typeface="+mn-ea"/>
          <a:cs typeface="+mn-cs"/>
        </a:defRPr>
      </a:lvl4pPr>
      <a:lvl5pPr marL="1828434" algn="l" defTabSz="914217" rtl="0" eaLnBrk="1" latinLnBrk="0" hangingPunct="1">
        <a:defRPr sz="1800" kern="1200">
          <a:solidFill>
            <a:schemeClr val="tx1"/>
          </a:solidFill>
          <a:latin typeface="+mn-lt"/>
          <a:ea typeface="+mn-ea"/>
          <a:cs typeface="+mn-cs"/>
        </a:defRPr>
      </a:lvl5pPr>
      <a:lvl6pPr marL="2285543" algn="l" defTabSz="914217" rtl="0" eaLnBrk="1" latinLnBrk="0" hangingPunct="1">
        <a:defRPr sz="1800" kern="1200">
          <a:solidFill>
            <a:schemeClr val="tx1"/>
          </a:solidFill>
          <a:latin typeface="+mn-lt"/>
          <a:ea typeface="+mn-ea"/>
          <a:cs typeface="+mn-cs"/>
        </a:defRPr>
      </a:lvl6pPr>
      <a:lvl7pPr marL="2742651" algn="l" defTabSz="914217" rtl="0" eaLnBrk="1" latinLnBrk="0" hangingPunct="1">
        <a:defRPr sz="1800" kern="1200">
          <a:solidFill>
            <a:schemeClr val="tx1"/>
          </a:solidFill>
          <a:latin typeface="+mn-lt"/>
          <a:ea typeface="+mn-ea"/>
          <a:cs typeface="+mn-cs"/>
        </a:defRPr>
      </a:lvl7pPr>
      <a:lvl8pPr marL="3199760" algn="l" defTabSz="914217" rtl="0" eaLnBrk="1" latinLnBrk="0" hangingPunct="1">
        <a:defRPr sz="1800" kern="1200">
          <a:solidFill>
            <a:schemeClr val="tx1"/>
          </a:solidFill>
          <a:latin typeface="+mn-lt"/>
          <a:ea typeface="+mn-ea"/>
          <a:cs typeface="+mn-cs"/>
        </a:defRPr>
      </a:lvl8pPr>
      <a:lvl9pPr marL="3656868" algn="l" defTabSz="91421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p15:clr>
            <a:srgbClr val="F26B43"/>
          </p15:clr>
        </p15:guide>
        <p15:guide id="2" pos="768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www.brainshark.com/1/player/kp?pi=zJOzTdjVczlSkvz0&amp;r3f1=9fa5db888489d1c393c7a3c99387959e9edfcbe3c48cda95998b93&amp;fb=0" TargetMode="External"/><Relationship Id="rId13" Type="http://schemas.openxmlformats.org/officeDocument/2006/relationships/hyperlink" Target="https://www.brainshark.com/1/player/kp?fb=0&amp;r3f1=94aed0838f82dac898d6b2c583969293c9c3c0a7c984d192848999caa0c29e9c94ce89d2d1e9&amp;custom=herramientasenlinea25" TargetMode="External"/><Relationship Id="rId18" Type="http://schemas.openxmlformats.org/officeDocument/2006/relationships/hyperlink" Target="https://www.brainshark.com/1/player/kp?fb=0&amp;r3f1=&amp;custom=planhmo25" TargetMode="External"/><Relationship Id="rId3" Type="http://schemas.openxmlformats.org/officeDocument/2006/relationships/hyperlink" Target="https://www.brainshark.com/1/player/kp?pi=zIHz16V24tzlSkvz0&amp;r3f1=98a2dc8f838ed6c494c0a4ce9480929999d8cce4c38bdd929e8c94&amp;fb=0" TargetMode="External"/><Relationship Id="rId7" Type="http://schemas.openxmlformats.org/officeDocument/2006/relationships/hyperlink" Target="https://www.brainshark.com/1/player/kp?pi=zIAzVFPBbzlSkvz0&amp;r3f1=aa90eebdb1bce4f6a6f296fca6b2a0ababeafed6f1b9efa0acbea6&amp;fb=0" TargetMode="External"/><Relationship Id="rId12" Type="http://schemas.openxmlformats.org/officeDocument/2006/relationships/hyperlink" Target="https://www.brainshark.com/1/player/kp?fb=0&amp;r3f1=&amp;custom=cuidadolejosdecasa25" TargetMode="External"/><Relationship Id="rId17" Type="http://schemas.openxmlformats.org/officeDocument/2006/relationships/hyperlink" Target="https://www.brainshark.com/1/player/kp?fb=0&amp;r3f1=&amp;custom=serviciosdetelesalud25" TargetMode="External"/><Relationship Id="rId2" Type="http://schemas.openxmlformats.org/officeDocument/2006/relationships/hyperlink" Target="https://www.brainshark.com/1/player/kp?pi=zHjztHB2FzlSkvz0&amp;r3f1=b78df3a0aca1f9ebbbef8be1bbafbdb6b6f7e3cbeca4f2bdb1a3bb&amp;fb=0" TargetMode="External"/><Relationship Id="rId16" Type="http://schemas.openxmlformats.org/officeDocument/2006/relationships/hyperlink" Target="https://www.brainshark.com/1/player/kp?fb=0&amp;r3f1=&amp;custom=cuidadodematernidad25" TargetMode="External"/><Relationship Id="rId1" Type="http://schemas.openxmlformats.org/officeDocument/2006/relationships/slideLayout" Target="../slideLayouts/slideLayout7.xml"/><Relationship Id="rId6" Type="http://schemas.openxmlformats.org/officeDocument/2006/relationships/hyperlink" Target="https://www.brainshark.com/1/player/kp?pi=zJWzjrrBSzlSkvz0&amp;r3f1=28126c3f333e66742470147e2430222929687c54733b6d222e3c24&amp;fb=0" TargetMode="External"/><Relationship Id="rId11" Type="http://schemas.openxmlformats.org/officeDocument/2006/relationships/hyperlink" Target="https://www.brainshark.com/1/player/kp?pi=zJFzBmZedzlSkvz0&amp;r3f1=93a9d7848885ddcf9fcbafc59f8b999292d3c7efc880d69995879f&amp;fb=0" TargetMode="External"/><Relationship Id="rId5" Type="http://schemas.openxmlformats.org/officeDocument/2006/relationships/hyperlink" Target="https://www.brainshark.com/1/player/kp?pi=zIDzefnRpzjc38z0&amp;r3f1=556f11424e431b09590d6903594d5f54541501290e46105f534159&amp;fb=0" TargetMode="External"/><Relationship Id="rId15" Type="http://schemas.openxmlformats.org/officeDocument/2006/relationships/hyperlink" Target="https://www.brainshark.com/1/player/kp?fb=0&amp;r3f1=&amp;custom=recursosdebienestar25" TargetMode="External"/><Relationship Id="rId10" Type="http://schemas.openxmlformats.org/officeDocument/2006/relationships/hyperlink" Target="https://www.brainshark.com/1/player/kp?pi=zI3zubkGzlSkvz0&amp;r3f1=a59fe1b2beb3ebf9a9fd99f3a9bdafa4a4e5f1d9feb6e0afa3b1a9&amp;fb=0" TargetMode="External"/><Relationship Id="rId19" Type="http://schemas.openxmlformats.org/officeDocument/2006/relationships/hyperlink" Target="https://www.brainshark.com/1/player/kp?fb=0&amp;r3f1=&amp;custom=plancondeducible25" TargetMode="External"/><Relationship Id="rId4" Type="http://schemas.openxmlformats.org/officeDocument/2006/relationships/hyperlink" Target="https://www.brainshark.com/1/player/kp?pi=zI0z16N5SIzlSkvz0&amp;r3f1=3208762529247c6e3e6a0e643e2a38333372664e6921773834263e&amp;fb=0" TargetMode="External"/><Relationship Id="rId9" Type="http://schemas.openxmlformats.org/officeDocument/2006/relationships/hyperlink" Target="https://www.brainshark.com/1/player/kp?pi=zJSztmka2zlSkvz0&amp;r3f1=300a74272b267e6c3c721661273236376d6764036d207536202d3d6e04663a38306a2d76754d&amp;fb=0" TargetMode="External"/><Relationship Id="rId14" Type="http://schemas.openxmlformats.org/officeDocument/2006/relationships/hyperlink" Target="https://www.brainshark.com/1/player/kp?fb=0&amp;r3f1=&amp;custom=saludmentalybienestar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240E3-C90E-3C8A-8707-4A3C21E44567}"/>
              </a:ext>
            </a:extLst>
          </p:cNvPr>
          <p:cNvSpPr>
            <a:spLocks noGrp="1"/>
          </p:cNvSpPr>
          <p:nvPr>
            <p:ph type="title"/>
          </p:nvPr>
        </p:nvSpPr>
        <p:spPr>
          <a:xfrm>
            <a:off x="632848" y="363961"/>
            <a:ext cx="10826496" cy="457200"/>
          </a:xfrm>
        </p:spPr>
        <p:txBody>
          <a:bodyPr>
            <a:noAutofit/>
          </a:bodyPr>
          <a:lstStyle/>
          <a:p>
            <a:pPr algn="ctr"/>
            <a:r>
              <a:rPr lang="en-US" sz="3600" dirty="0"/>
              <a:t>CA Virtual Library Inventory</a:t>
            </a:r>
          </a:p>
        </p:txBody>
      </p:sp>
      <p:graphicFrame>
        <p:nvGraphicFramePr>
          <p:cNvPr id="4" name="Content Placeholder 3">
            <a:extLst>
              <a:ext uri="{FF2B5EF4-FFF2-40B4-BE49-F238E27FC236}">
                <a16:creationId xmlns:a16="http://schemas.microsoft.com/office/drawing/2014/main" id="{5FF8D9D0-DFB8-A6DE-C1B1-DD0CF770A391}"/>
              </a:ext>
            </a:extLst>
          </p:cNvPr>
          <p:cNvGraphicFramePr>
            <a:graphicFrameLocks noGrp="1"/>
          </p:cNvGraphicFramePr>
          <p:nvPr>
            <p:ph idx="1"/>
            <p:extLst>
              <p:ext uri="{D42A27DB-BD31-4B8C-83A1-F6EECF244321}">
                <p14:modId xmlns:p14="http://schemas.microsoft.com/office/powerpoint/2010/main" val="2393440589"/>
              </p:ext>
            </p:extLst>
          </p:nvPr>
        </p:nvGraphicFramePr>
        <p:xfrm>
          <a:off x="354655" y="1347198"/>
          <a:ext cx="5665618" cy="4855041"/>
        </p:xfrm>
        <a:graphic>
          <a:graphicData uri="http://schemas.openxmlformats.org/drawingml/2006/table">
            <a:tbl>
              <a:tblPr firstRow="1" bandRow="1">
                <a:tableStyleId>{5C22544A-7EE6-4342-B048-85BDC9FD1C3A}</a:tableStyleId>
              </a:tblPr>
              <a:tblGrid>
                <a:gridCol w="1797877">
                  <a:extLst>
                    <a:ext uri="{9D8B030D-6E8A-4147-A177-3AD203B41FA5}">
                      <a16:colId xmlns:a16="http://schemas.microsoft.com/office/drawing/2014/main" val="2702903043"/>
                    </a:ext>
                  </a:extLst>
                </a:gridCol>
                <a:gridCol w="1107503">
                  <a:extLst>
                    <a:ext uri="{9D8B030D-6E8A-4147-A177-3AD203B41FA5}">
                      <a16:colId xmlns:a16="http://schemas.microsoft.com/office/drawing/2014/main" val="279225913"/>
                    </a:ext>
                  </a:extLst>
                </a:gridCol>
                <a:gridCol w="2760238">
                  <a:extLst>
                    <a:ext uri="{9D8B030D-6E8A-4147-A177-3AD203B41FA5}">
                      <a16:colId xmlns:a16="http://schemas.microsoft.com/office/drawing/2014/main" val="744505373"/>
                    </a:ext>
                  </a:extLst>
                </a:gridCol>
              </a:tblGrid>
              <a:tr h="356569">
                <a:tc>
                  <a:txBody>
                    <a:bodyPr/>
                    <a:lstStyle/>
                    <a:p>
                      <a:pPr algn="ctr"/>
                      <a:r>
                        <a:rPr lang="en-US" dirty="0"/>
                        <a:t>TOPIC </a:t>
                      </a:r>
                    </a:p>
                  </a:txBody>
                  <a:tcPr/>
                </a:tc>
                <a:tc>
                  <a:txBody>
                    <a:bodyPr/>
                    <a:lstStyle/>
                    <a:p>
                      <a:pPr algn="ctr"/>
                      <a:r>
                        <a:rPr lang="en-US" dirty="0"/>
                        <a:t>TIME </a:t>
                      </a:r>
                    </a:p>
                  </a:txBody>
                  <a:tcPr/>
                </a:tc>
                <a:tc>
                  <a:txBody>
                    <a:bodyPr/>
                    <a:lstStyle/>
                    <a:p>
                      <a:pPr algn="ctr"/>
                      <a:r>
                        <a:rPr lang="en-US" dirty="0"/>
                        <a:t>LINK - ENGLISH</a:t>
                      </a:r>
                    </a:p>
                  </a:txBody>
                  <a:tcPr/>
                </a:tc>
                <a:extLst>
                  <a:ext uri="{0D108BD9-81ED-4DB2-BD59-A6C34878D82A}">
                    <a16:rowId xmlns:a16="http://schemas.microsoft.com/office/drawing/2014/main" val="2651761555"/>
                  </a:ext>
                </a:extLst>
              </a:tr>
              <a:tr h="356569">
                <a:tc>
                  <a:txBody>
                    <a:bodyPr/>
                    <a:lstStyle/>
                    <a:p>
                      <a:pPr algn="ctr"/>
                      <a:r>
                        <a:rPr lang="en-US" sz="1100" dirty="0"/>
                        <a:t>Care Away from Home </a:t>
                      </a:r>
                    </a:p>
                  </a:txBody>
                  <a:tcPr anchor="ctr"/>
                </a:tc>
                <a:tc>
                  <a:txBody>
                    <a:bodyPr/>
                    <a:lstStyle/>
                    <a:p>
                      <a:pPr algn="ctr"/>
                      <a:r>
                        <a:rPr lang="en-US" sz="1100" dirty="0"/>
                        <a:t>5:51</a:t>
                      </a:r>
                    </a:p>
                  </a:txBody>
                  <a:tcPr anchor="ctr"/>
                </a:tc>
                <a:tc>
                  <a:txBody>
                    <a:bodyPr/>
                    <a:lstStyle/>
                    <a:p>
                      <a:pPr algn="ctr"/>
                      <a:r>
                        <a:rPr lang="en-US" sz="1100" dirty="0">
                          <a:hlinkClick r:id="rId2"/>
                        </a:rPr>
                        <a:t>2025 Care Away from Home</a:t>
                      </a:r>
                      <a:endParaRPr lang="en-US" sz="1100" dirty="0"/>
                    </a:p>
                  </a:txBody>
                  <a:tcPr anchor="ctr"/>
                </a:tc>
                <a:extLst>
                  <a:ext uri="{0D108BD9-81ED-4DB2-BD59-A6C34878D82A}">
                    <a16:rowId xmlns:a16="http://schemas.microsoft.com/office/drawing/2014/main" val="2962700787"/>
                  </a:ext>
                </a:extLst>
              </a:tr>
              <a:tr h="356569">
                <a:tc>
                  <a:txBody>
                    <a:bodyPr/>
                    <a:lstStyle/>
                    <a:p>
                      <a:pPr algn="ctr"/>
                      <a:r>
                        <a:rPr lang="en-US" sz="1100" dirty="0"/>
                        <a:t>Online Tools</a:t>
                      </a:r>
                    </a:p>
                  </a:txBody>
                  <a:tcPr anchor="ctr"/>
                </a:tc>
                <a:tc>
                  <a:txBody>
                    <a:bodyPr/>
                    <a:lstStyle/>
                    <a:p>
                      <a:pPr algn="ctr"/>
                      <a:r>
                        <a:rPr lang="en-US" sz="1100" dirty="0"/>
                        <a:t>3:51</a:t>
                      </a:r>
                    </a:p>
                  </a:txBody>
                  <a:tcPr anchor="ctr"/>
                </a:tc>
                <a:tc>
                  <a:txBody>
                    <a:bodyPr/>
                    <a:lstStyle/>
                    <a:p>
                      <a:pPr algn="ctr"/>
                      <a:r>
                        <a:rPr lang="en-US" sz="1100" dirty="0">
                          <a:hlinkClick r:id="rId3"/>
                        </a:rPr>
                        <a:t>2025 Online Tools</a:t>
                      </a:r>
                      <a:endParaRPr lang="en-US" sz="1100" dirty="0"/>
                    </a:p>
                  </a:txBody>
                  <a:tcPr anchor="ctr"/>
                </a:tc>
                <a:extLst>
                  <a:ext uri="{0D108BD9-81ED-4DB2-BD59-A6C34878D82A}">
                    <a16:rowId xmlns:a16="http://schemas.microsoft.com/office/drawing/2014/main" val="2626433262"/>
                  </a:ext>
                </a:extLst>
              </a:tr>
              <a:tr h="356569">
                <a:tc>
                  <a:txBody>
                    <a:bodyPr/>
                    <a:lstStyle/>
                    <a:p>
                      <a:pPr algn="ctr"/>
                      <a:r>
                        <a:rPr lang="en-US" sz="1100" dirty="0"/>
                        <a:t>Mental Health &amp; Wellness</a:t>
                      </a:r>
                    </a:p>
                  </a:txBody>
                  <a:tcPr anchor="ctr"/>
                </a:tc>
                <a:tc>
                  <a:txBody>
                    <a:bodyPr/>
                    <a:lstStyle/>
                    <a:p>
                      <a:pPr algn="ctr"/>
                      <a:r>
                        <a:rPr lang="en-US" sz="1100" dirty="0"/>
                        <a:t>6:36</a:t>
                      </a:r>
                    </a:p>
                  </a:txBody>
                  <a:tcPr anchor="ctr"/>
                </a:tc>
                <a:tc>
                  <a:txBody>
                    <a:bodyPr/>
                    <a:lstStyle/>
                    <a:p>
                      <a:pPr algn="ctr"/>
                      <a:r>
                        <a:rPr lang="en-US" sz="1100" dirty="0">
                          <a:hlinkClick r:id="rId4"/>
                        </a:rPr>
                        <a:t>2025 Mental Health and Wellness</a:t>
                      </a:r>
                      <a:endParaRPr lang="en-US" sz="1100" dirty="0"/>
                    </a:p>
                  </a:txBody>
                  <a:tcPr anchor="ctr"/>
                </a:tc>
                <a:extLst>
                  <a:ext uri="{0D108BD9-81ED-4DB2-BD59-A6C34878D82A}">
                    <a16:rowId xmlns:a16="http://schemas.microsoft.com/office/drawing/2014/main" val="2487679845"/>
                  </a:ext>
                </a:extLst>
              </a:tr>
              <a:tr h="356569">
                <a:tc>
                  <a:txBody>
                    <a:bodyPr/>
                    <a:lstStyle/>
                    <a:p>
                      <a:pPr algn="ctr"/>
                      <a:r>
                        <a:rPr lang="en-US" sz="1100" dirty="0"/>
                        <a:t>Wellness Tools &amp; Resources </a:t>
                      </a:r>
                    </a:p>
                  </a:txBody>
                  <a:tcPr anchor="ctr"/>
                </a:tc>
                <a:tc>
                  <a:txBody>
                    <a:bodyPr/>
                    <a:lstStyle/>
                    <a:p>
                      <a:pPr algn="ctr"/>
                      <a:r>
                        <a:rPr lang="en-US" sz="1100" dirty="0"/>
                        <a:t>7:21</a:t>
                      </a:r>
                    </a:p>
                  </a:txBody>
                  <a:tcPr anchor="ctr"/>
                </a:tc>
                <a:tc>
                  <a:txBody>
                    <a:bodyPr/>
                    <a:lstStyle/>
                    <a:p>
                      <a:pPr algn="ctr"/>
                      <a:r>
                        <a:rPr lang="en-US" sz="1100" dirty="0">
                          <a:hlinkClick r:id="rId5"/>
                        </a:rPr>
                        <a:t>2025 Wellness Tools and Resources</a:t>
                      </a:r>
                      <a:endParaRPr lang="en-US" sz="1100" dirty="0"/>
                    </a:p>
                  </a:txBody>
                  <a:tcPr anchor="ctr"/>
                </a:tc>
                <a:extLst>
                  <a:ext uri="{0D108BD9-81ED-4DB2-BD59-A6C34878D82A}">
                    <a16:rowId xmlns:a16="http://schemas.microsoft.com/office/drawing/2014/main" val="3687696403"/>
                  </a:ext>
                </a:extLst>
              </a:tr>
              <a:tr h="356569">
                <a:tc>
                  <a:txBody>
                    <a:bodyPr/>
                    <a:lstStyle/>
                    <a:p>
                      <a:pPr algn="ctr"/>
                      <a:r>
                        <a:rPr lang="en-US" sz="1100" dirty="0"/>
                        <a:t>Gender-Affirming Care</a:t>
                      </a:r>
                    </a:p>
                  </a:txBody>
                  <a:tcPr anchor="ctr"/>
                </a:tc>
                <a:tc>
                  <a:txBody>
                    <a:bodyPr/>
                    <a:lstStyle/>
                    <a:p>
                      <a:pPr algn="ctr"/>
                      <a:r>
                        <a:rPr lang="en-US" sz="1100" dirty="0"/>
                        <a:t>6:04</a:t>
                      </a:r>
                    </a:p>
                  </a:txBody>
                  <a:tcPr anchor="ctr"/>
                </a:tc>
                <a:tc>
                  <a:txBody>
                    <a:bodyPr/>
                    <a:lstStyle/>
                    <a:p>
                      <a:pPr algn="ctr"/>
                      <a:r>
                        <a:rPr lang="en-US" sz="1100" dirty="0">
                          <a:hlinkClick r:id="rId6"/>
                        </a:rPr>
                        <a:t>2025 Gender-Affirming Care</a:t>
                      </a:r>
                      <a:endParaRPr lang="en-US" sz="1100" dirty="0"/>
                    </a:p>
                  </a:txBody>
                  <a:tcPr anchor="ctr"/>
                </a:tc>
                <a:extLst>
                  <a:ext uri="{0D108BD9-81ED-4DB2-BD59-A6C34878D82A}">
                    <a16:rowId xmlns:a16="http://schemas.microsoft.com/office/drawing/2014/main" val="805379915"/>
                  </a:ext>
                </a:extLst>
              </a:tr>
              <a:tr h="356569">
                <a:tc>
                  <a:txBody>
                    <a:bodyPr/>
                    <a:lstStyle/>
                    <a:p>
                      <a:pPr algn="ctr"/>
                      <a:r>
                        <a:rPr lang="en-US" sz="1100" dirty="0"/>
                        <a:t>Maternity Care </a:t>
                      </a:r>
                    </a:p>
                  </a:txBody>
                  <a:tcPr anchor="ctr"/>
                </a:tc>
                <a:tc>
                  <a:txBody>
                    <a:bodyPr/>
                    <a:lstStyle/>
                    <a:p>
                      <a:pPr algn="ctr"/>
                      <a:r>
                        <a:rPr lang="en-US" sz="1100" dirty="0"/>
                        <a:t>5:26</a:t>
                      </a:r>
                    </a:p>
                  </a:txBody>
                  <a:tcPr anchor="ctr"/>
                </a:tc>
                <a:tc>
                  <a:txBody>
                    <a:bodyPr/>
                    <a:lstStyle/>
                    <a:p>
                      <a:pPr algn="ctr"/>
                      <a:r>
                        <a:rPr lang="en-US" sz="1100" dirty="0">
                          <a:hlinkClick r:id="rId7"/>
                        </a:rPr>
                        <a:t>2025 Maternity Care</a:t>
                      </a:r>
                      <a:endParaRPr lang="en-US" sz="1100" dirty="0"/>
                    </a:p>
                  </a:txBody>
                  <a:tcPr anchor="ctr"/>
                </a:tc>
                <a:extLst>
                  <a:ext uri="{0D108BD9-81ED-4DB2-BD59-A6C34878D82A}">
                    <a16:rowId xmlns:a16="http://schemas.microsoft.com/office/drawing/2014/main" val="143970851"/>
                  </a:ext>
                </a:extLst>
              </a:tr>
              <a:tr h="356569">
                <a:tc>
                  <a:txBody>
                    <a:bodyPr/>
                    <a:lstStyle/>
                    <a:p>
                      <a:pPr algn="ctr"/>
                      <a:r>
                        <a:rPr lang="en-US" sz="1100" dirty="0"/>
                        <a:t>Telehealth Services</a:t>
                      </a:r>
                    </a:p>
                  </a:txBody>
                  <a:tcPr anchor="ctr"/>
                </a:tc>
                <a:tc>
                  <a:txBody>
                    <a:bodyPr/>
                    <a:lstStyle/>
                    <a:p>
                      <a:pPr algn="ctr"/>
                      <a:r>
                        <a:rPr lang="en-US" sz="1100" dirty="0"/>
                        <a:t>4:41</a:t>
                      </a:r>
                    </a:p>
                  </a:txBody>
                  <a:tcPr anchor="ctr"/>
                </a:tc>
                <a:tc>
                  <a:txBody>
                    <a:bodyPr/>
                    <a:lstStyle/>
                    <a:p>
                      <a:pPr algn="ctr"/>
                      <a:r>
                        <a:rPr lang="en-US" sz="1100" dirty="0">
                          <a:hlinkClick r:id="rId8"/>
                        </a:rPr>
                        <a:t>2025 Telehealth Services</a:t>
                      </a:r>
                      <a:endParaRPr lang="en-US" sz="1100" dirty="0"/>
                    </a:p>
                  </a:txBody>
                  <a:tcPr anchor="ctr"/>
                </a:tc>
                <a:extLst>
                  <a:ext uri="{0D108BD9-81ED-4DB2-BD59-A6C34878D82A}">
                    <a16:rowId xmlns:a16="http://schemas.microsoft.com/office/drawing/2014/main" val="3056412777"/>
                  </a:ext>
                </a:extLst>
              </a:tr>
              <a:tr h="356569">
                <a:tc>
                  <a:txBody>
                    <a:bodyPr/>
                    <a:lstStyle/>
                    <a:p>
                      <a:pPr algn="ctr"/>
                      <a:r>
                        <a:rPr lang="en-US" sz="1100" dirty="0"/>
                        <a:t>Medicare 101</a:t>
                      </a:r>
                    </a:p>
                  </a:txBody>
                  <a:tcPr anchor="ctr"/>
                </a:tc>
                <a:tc>
                  <a:txBody>
                    <a:bodyPr/>
                    <a:lstStyle/>
                    <a:p>
                      <a:pPr algn="ctr"/>
                      <a:r>
                        <a:rPr lang="en-US" sz="1100" dirty="0"/>
                        <a:t>16:36</a:t>
                      </a:r>
                    </a:p>
                  </a:txBody>
                  <a:tcPr anchor="ctr"/>
                </a:tc>
                <a:tc>
                  <a:txBody>
                    <a:bodyPr/>
                    <a:lstStyle/>
                    <a:p>
                      <a:pPr algn="ctr"/>
                      <a:r>
                        <a:rPr lang="en-US" sz="1100" dirty="0">
                          <a:hlinkClick r:id="rId9"/>
                        </a:rPr>
                        <a:t>2025 Medicare 101</a:t>
                      </a:r>
                      <a:endParaRPr lang="en-US" sz="1100" dirty="0"/>
                    </a:p>
                  </a:txBody>
                  <a:tcPr anchor="ctr"/>
                </a:tc>
                <a:extLst>
                  <a:ext uri="{0D108BD9-81ED-4DB2-BD59-A6C34878D82A}">
                    <a16:rowId xmlns:a16="http://schemas.microsoft.com/office/drawing/2014/main" val="314306964"/>
                  </a:ext>
                </a:extLst>
              </a:tr>
              <a:tr h="356569">
                <a:tc>
                  <a:txBody>
                    <a:bodyPr/>
                    <a:lstStyle/>
                    <a:p>
                      <a:pPr algn="ctr"/>
                      <a:r>
                        <a:rPr lang="en-US" sz="1100" dirty="0"/>
                        <a:t>Understanding your Traditional HMO Plan </a:t>
                      </a:r>
                    </a:p>
                  </a:txBody>
                  <a:tcPr anchor="ctr"/>
                </a:tc>
                <a:tc>
                  <a:txBody>
                    <a:bodyPr/>
                    <a:lstStyle/>
                    <a:p>
                      <a:pPr algn="ctr"/>
                      <a:r>
                        <a:rPr lang="en-US" sz="1100" dirty="0"/>
                        <a:t>3:48</a:t>
                      </a:r>
                    </a:p>
                  </a:txBody>
                  <a:tcPr anchor="ctr"/>
                </a:tc>
                <a:tc>
                  <a:txBody>
                    <a:bodyPr/>
                    <a:lstStyle/>
                    <a:p>
                      <a:pPr algn="ctr"/>
                      <a:r>
                        <a:rPr lang="en-US" sz="1100" dirty="0">
                          <a:hlinkClick r:id="rId10"/>
                        </a:rPr>
                        <a:t>2025 Understanding Your Traditional HMO Plan</a:t>
                      </a:r>
                      <a:endParaRPr lang="en-US" sz="1100" dirty="0"/>
                    </a:p>
                  </a:txBody>
                  <a:tcPr anchor="ctr"/>
                </a:tc>
                <a:extLst>
                  <a:ext uri="{0D108BD9-81ED-4DB2-BD59-A6C34878D82A}">
                    <a16:rowId xmlns:a16="http://schemas.microsoft.com/office/drawing/2014/main" val="1795352889"/>
                  </a:ext>
                </a:extLst>
              </a:tr>
              <a:tr h="356569">
                <a:tc>
                  <a:txBody>
                    <a:bodyPr/>
                    <a:lstStyle/>
                    <a:p>
                      <a:pPr algn="ctr"/>
                      <a:r>
                        <a:rPr lang="en-US" sz="1100" dirty="0"/>
                        <a:t>Understanding your Deductible HMO Plan</a:t>
                      </a:r>
                    </a:p>
                  </a:txBody>
                  <a:tcPr anchor="ctr"/>
                </a:tc>
                <a:tc>
                  <a:txBody>
                    <a:bodyPr/>
                    <a:lstStyle/>
                    <a:p>
                      <a:pPr algn="ctr"/>
                      <a:r>
                        <a:rPr lang="en-US" sz="1100" dirty="0"/>
                        <a:t>5:19</a:t>
                      </a:r>
                    </a:p>
                  </a:txBody>
                  <a:tcPr anchor="ctr"/>
                </a:tc>
                <a:tc>
                  <a:txBody>
                    <a:bodyPr/>
                    <a:lstStyle/>
                    <a:p>
                      <a:pPr algn="ctr"/>
                      <a:r>
                        <a:rPr lang="en-US" sz="1100" dirty="0">
                          <a:hlinkClick r:id="rId11"/>
                        </a:rPr>
                        <a:t>2025 Understanding your Deductible HMO Plan</a:t>
                      </a:r>
                      <a:endParaRPr lang="en-US" sz="1100" dirty="0"/>
                    </a:p>
                  </a:txBody>
                  <a:tcPr anchor="ctr"/>
                </a:tc>
                <a:extLst>
                  <a:ext uri="{0D108BD9-81ED-4DB2-BD59-A6C34878D82A}">
                    <a16:rowId xmlns:a16="http://schemas.microsoft.com/office/drawing/2014/main" val="4248841372"/>
                  </a:ext>
                </a:extLst>
              </a:tr>
              <a:tr h="356569">
                <a:tc>
                  <a:txBody>
                    <a:bodyPr/>
                    <a:lstStyle/>
                    <a:p>
                      <a:pPr algn="ctr"/>
                      <a:endParaRPr lang="en-US" sz="1100" dirty="0"/>
                    </a:p>
                  </a:txBody>
                  <a:tcPr anchor="ctr"/>
                </a:tc>
                <a:tc>
                  <a:txBody>
                    <a:bodyPr/>
                    <a:lstStyle/>
                    <a:p>
                      <a:pPr algn="ctr"/>
                      <a:endParaRPr lang="en-US" sz="1100" dirty="0"/>
                    </a:p>
                  </a:txBody>
                  <a:tcPr anchor="ctr"/>
                </a:tc>
                <a:tc>
                  <a:txBody>
                    <a:bodyPr/>
                    <a:lstStyle/>
                    <a:p>
                      <a:pPr algn="ctr"/>
                      <a:endParaRPr lang="en-US" sz="1100" dirty="0"/>
                    </a:p>
                  </a:txBody>
                  <a:tcPr anchor="ctr"/>
                </a:tc>
                <a:extLst>
                  <a:ext uri="{0D108BD9-81ED-4DB2-BD59-A6C34878D82A}">
                    <a16:rowId xmlns:a16="http://schemas.microsoft.com/office/drawing/2014/main" val="287340387"/>
                  </a:ext>
                </a:extLst>
              </a:tr>
              <a:tr h="356569">
                <a:tc>
                  <a:txBody>
                    <a:bodyPr/>
                    <a:lstStyle/>
                    <a:p>
                      <a:pPr algn="ctr"/>
                      <a:endParaRPr lang="en-US" sz="1100" dirty="0"/>
                    </a:p>
                  </a:txBody>
                  <a:tcPr anchor="ctr"/>
                </a:tc>
                <a:tc>
                  <a:txBody>
                    <a:bodyPr/>
                    <a:lstStyle/>
                    <a:p>
                      <a:pPr algn="ctr"/>
                      <a:endParaRPr lang="en-US" sz="1100" dirty="0"/>
                    </a:p>
                  </a:txBody>
                  <a:tcPr anchor="ctr"/>
                </a:tc>
                <a:tc>
                  <a:txBody>
                    <a:bodyPr/>
                    <a:lstStyle/>
                    <a:p>
                      <a:pPr algn="ctr"/>
                      <a:endParaRPr lang="en-US" sz="1100" dirty="0"/>
                    </a:p>
                  </a:txBody>
                  <a:tcPr anchor="ctr"/>
                </a:tc>
                <a:extLst>
                  <a:ext uri="{0D108BD9-81ED-4DB2-BD59-A6C34878D82A}">
                    <a16:rowId xmlns:a16="http://schemas.microsoft.com/office/drawing/2014/main" val="2433761272"/>
                  </a:ext>
                </a:extLst>
              </a:tr>
            </a:tbl>
          </a:graphicData>
        </a:graphic>
      </p:graphicFrame>
      <p:sp>
        <p:nvSpPr>
          <p:cNvPr id="5" name="Title 1">
            <a:extLst>
              <a:ext uri="{FF2B5EF4-FFF2-40B4-BE49-F238E27FC236}">
                <a16:creationId xmlns:a16="http://schemas.microsoft.com/office/drawing/2014/main" id="{AA096AA7-BFBC-9E2D-7816-E7B87789DA0E}"/>
              </a:ext>
            </a:extLst>
          </p:cNvPr>
          <p:cNvSpPr txBox="1">
            <a:spLocks/>
          </p:cNvSpPr>
          <p:nvPr/>
        </p:nvSpPr>
        <p:spPr>
          <a:xfrm>
            <a:off x="1179556" y="880269"/>
            <a:ext cx="9832885" cy="470516"/>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2600" kern="1200" spc="0" baseline="0">
                <a:solidFill>
                  <a:srgbClr val="006699"/>
                </a:solidFill>
                <a:latin typeface="Avenir Next LT Pro" panose="020B0504020202020204" pitchFamily="34" charset="0"/>
                <a:ea typeface="+mj-ea"/>
                <a:cs typeface="Calibri" panose="020F0502020204030204" pitchFamily="34" charset="0"/>
              </a:defRPr>
            </a:lvl1pPr>
          </a:lstStyle>
          <a:p>
            <a:pPr algn="ctr">
              <a:lnSpc>
                <a:spcPct val="90000"/>
              </a:lnSpc>
              <a:spcBef>
                <a:spcPts val="0"/>
              </a:spcBef>
            </a:pPr>
            <a:r>
              <a:rPr lang="en-US" sz="2000" b="1" dirty="0">
                <a:solidFill>
                  <a:srgbClr val="00B0F0"/>
                </a:solidFill>
                <a:latin typeface="+mn-lt"/>
                <a:ea typeface="+mn-ea"/>
                <a:cs typeface="+mn-cs"/>
              </a:rPr>
              <a:t>2025 General Brainshark Library</a:t>
            </a:r>
            <a:endParaRPr lang="en-US" sz="1100" b="1" dirty="0">
              <a:solidFill>
                <a:schemeClr val="tx1"/>
              </a:solidFill>
              <a:latin typeface="+mn-lt"/>
              <a:ea typeface="+mn-ea"/>
              <a:cs typeface="+mn-cs"/>
            </a:endParaRPr>
          </a:p>
          <a:p>
            <a:pPr algn="ctr">
              <a:lnSpc>
                <a:spcPct val="90000"/>
              </a:lnSpc>
              <a:spcBef>
                <a:spcPts val="1200"/>
              </a:spcBef>
            </a:pPr>
            <a:endParaRPr lang="en-US" sz="1100" b="1" dirty="0">
              <a:solidFill>
                <a:schemeClr val="tx1"/>
              </a:solidFill>
              <a:latin typeface="+mn-lt"/>
              <a:ea typeface="+mn-ea"/>
              <a:cs typeface="+mn-cs"/>
            </a:endParaRPr>
          </a:p>
        </p:txBody>
      </p:sp>
      <p:graphicFrame>
        <p:nvGraphicFramePr>
          <p:cNvPr id="7" name="Content Placeholder 3">
            <a:extLst>
              <a:ext uri="{FF2B5EF4-FFF2-40B4-BE49-F238E27FC236}">
                <a16:creationId xmlns:a16="http://schemas.microsoft.com/office/drawing/2014/main" id="{047A0449-2830-AD70-938A-633E74FF49DA}"/>
              </a:ext>
            </a:extLst>
          </p:cNvPr>
          <p:cNvGraphicFramePr>
            <a:graphicFrameLocks/>
          </p:cNvGraphicFramePr>
          <p:nvPr>
            <p:extLst>
              <p:ext uri="{D42A27DB-BD31-4B8C-83A1-F6EECF244321}">
                <p14:modId xmlns:p14="http://schemas.microsoft.com/office/powerpoint/2010/main" val="3112107609"/>
              </p:ext>
            </p:extLst>
          </p:nvPr>
        </p:nvGraphicFramePr>
        <p:xfrm>
          <a:off x="6429198" y="1336995"/>
          <a:ext cx="5475041" cy="4903903"/>
        </p:xfrm>
        <a:graphic>
          <a:graphicData uri="http://schemas.openxmlformats.org/drawingml/2006/table">
            <a:tbl>
              <a:tblPr firstRow="1" bandRow="1">
                <a:tableStyleId>{5C22544A-7EE6-4342-B048-85BDC9FD1C3A}</a:tableStyleId>
              </a:tblPr>
              <a:tblGrid>
                <a:gridCol w="1956530">
                  <a:extLst>
                    <a:ext uri="{9D8B030D-6E8A-4147-A177-3AD203B41FA5}">
                      <a16:colId xmlns:a16="http://schemas.microsoft.com/office/drawing/2014/main" val="2702903043"/>
                    </a:ext>
                  </a:extLst>
                </a:gridCol>
                <a:gridCol w="823528">
                  <a:extLst>
                    <a:ext uri="{9D8B030D-6E8A-4147-A177-3AD203B41FA5}">
                      <a16:colId xmlns:a16="http://schemas.microsoft.com/office/drawing/2014/main" val="279225913"/>
                    </a:ext>
                  </a:extLst>
                </a:gridCol>
                <a:gridCol w="2694983">
                  <a:extLst>
                    <a:ext uri="{9D8B030D-6E8A-4147-A177-3AD203B41FA5}">
                      <a16:colId xmlns:a16="http://schemas.microsoft.com/office/drawing/2014/main" val="744505373"/>
                    </a:ext>
                  </a:extLst>
                </a:gridCol>
              </a:tblGrid>
              <a:tr h="356569">
                <a:tc>
                  <a:txBody>
                    <a:bodyPr/>
                    <a:lstStyle/>
                    <a:p>
                      <a:pPr algn="ctr"/>
                      <a:r>
                        <a:rPr lang="en-US" dirty="0"/>
                        <a:t>TOPIC </a:t>
                      </a:r>
                    </a:p>
                  </a:txBody>
                  <a:tcPr/>
                </a:tc>
                <a:tc>
                  <a:txBody>
                    <a:bodyPr/>
                    <a:lstStyle/>
                    <a:p>
                      <a:pPr algn="ctr"/>
                      <a:r>
                        <a:rPr lang="en-US" dirty="0"/>
                        <a:t>TIME </a:t>
                      </a:r>
                    </a:p>
                  </a:txBody>
                  <a:tcPr/>
                </a:tc>
                <a:tc>
                  <a:txBody>
                    <a:bodyPr/>
                    <a:lstStyle/>
                    <a:p>
                      <a:pPr algn="ctr"/>
                      <a:r>
                        <a:rPr lang="en-US" dirty="0"/>
                        <a:t>LINK - SPANISH</a:t>
                      </a:r>
                    </a:p>
                  </a:txBody>
                  <a:tcPr/>
                </a:tc>
                <a:extLst>
                  <a:ext uri="{0D108BD9-81ED-4DB2-BD59-A6C34878D82A}">
                    <a16:rowId xmlns:a16="http://schemas.microsoft.com/office/drawing/2014/main" val="2651761555"/>
                  </a:ext>
                </a:extLst>
              </a:tr>
              <a:tr h="356569">
                <a:tc>
                  <a:txBody>
                    <a:bodyPr/>
                    <a:lstStyle/>
                    <a:p>
                      <a:pPr algn="ctr"/>
                      <a:r>
                        <a:rPr lang="en-US" sz="1100" dirty="0"/>
                        <a:t>Care Away from Home </a:t>
                      </a:r>
                    </a:p>
                  </a:txBody>
                  <a:tcPr anchor="ctr"/>
                </a:tc>
                <a:tc>
                  <a:txBody>
                    <a:bodyPr/>
                    <a:lstStyle/>
                    <a:p>
                      <a:pPr algn="ctr"/>
                      <a:r>
                        <a:rPr lang="en-US" sz="1100" dirty="0"/>
                        <a:t>6:24</a:t>
                      </a:r>
                    </a:p>
                  </a:txBody>
                  <a:tcPr anchor="ctr"/>
                </a:tc>
                <a:tc>
                  <a:txBody>
                    <a:bodyPr/>
                    <a:lstStyle/>
                    <a:p>
                      <a:pPr algn="ctr"/>
                      <a:r>
                        <a:rPr lang="es-ES" sz="1100" dirty="0">
                          <a:hlinkClick r:id="rId12"/>
                        </a:rPr>
                        <a:t>CA25 Cuidado Lejos de Casa</a:t>
                      </a:r>
                      <a:endParaRPr lang="en-US" sz="1100" dirty="0"/>
                    </a:p>
                  </a:txBody>
                  <a:tcPr anchor="ctr"/>
                </a:tc>
                <a:extLst>
                  <a:ext uri="{0D108BD9-81ED-4DB2-BD59-A6C34878D82A}">
                    <a16:rowId xmlns:a16="http://schemas.microsoft.com/office/drawing/2014/main" val="2962700787"/>
                  </a:ext>
                </a:extLst>
              </a:tr>
              <a:tr h="356569">
                <a:tc>
                  <a:txBody>
                    <a:bodyPr/>
                    <a:lstStyle/>
                    <a:p>
                      <a:pPr algn="ctr"/>
                      <a:r>
                        <a:rPr lang="en-US" sz="1100" dirty="0"/>
                        <a:t>Online Tools</a:t>
                      </a:r>
                    </a:p>
                  </a:txBody>
                  <a:tcPr anchor="ctr"/>
                </a:tc>
                <a:tc>
                  <a:txBody>
                    <a:bodyPr/>
                    <a:lstStyle/>
                    <a:p>
                      <a:pPr algn="ctr"/>
                      <a:r>
                        <a:rPr lang="en-US" sz="1100" dirty="0"/>
                        <a:t>5:24</a:t>
                      </a:r>
                    </a:p>
                  </a:txBody>
                  <a:tcPr anchor="ctr"/>
                </a:tc>
                <a:tc>
                  <a:txBody>
                    <a:bodyPr/>
                    <a:lstStyle/>
                    <a:p>
                      <a:pPr algn="ctr"/>
                      <a:r>
                        <a:rPr lang="es-ES" sz="1100" dirty="0">
                          <a:hlinkClick r:id="rId13"/>
                        </a:rPr>
                        <a:t>CA25 kp.org y Herramientas en linea</a:t>
                      </a:r>
                      <a:endParaRPr lang="en-US" sz="1100" dirty="0"/>
                    </a:p>
                  </a:txBody>
                  <a:tcPr anchor="ctr"/>
                </a:tc>
                <a:extLst>
                  <a:ext uri="{0D108BD9-81ED-4DB2-BD59-A6C34878D82A}">
                    <a16:rowId xmlns:a16="http://schemas.microsoft.com/office/drawing/2014/main" val="2626433262"/>
                  </a:ext>
                </a:extLst>
              </a:tr>
              <a:tr h="356569">
                <a:tc>
                  <a:txBody>
                    <a:bodyPr/>
                    <a:lstStyle/>
                    <a:p>
                      <a:pPr algn="ctr"/>
                      <a:r>
                        <a:rPr lang="en-US" sz="1100" dirty="0"/>
                        <a:t>Mental Health &amp; Wellness</a:t>
                      </a:r>
                    </a:p>
                  </a:txBody>
                  <a:tcPr anchor="ctr"/>
                </a:tc>
                <a:tc>
                  <a:txBody>
                    <a:bodyPr/>
                    <a:lstStyle/>
                    <a:p>
                      <a:pPr algn="ctr"/>
                      <a:r>
                        <a:rPr lang="en-US" sz="1100" dirty="0"/>
                        <a:t>7:29</a:t>
                      </a:r>
                    </a:p>
                  </a:txBody>
                  <a:tcPr anchor="ctr"/>
                </a:tc>
                <a:tc>
                  <a:txBody>
                    <a:bodyPr/>
                    <a:lstStyle/>
                    <a:p>
                      <a:pPr algn="ctr"/>
                      <a:r>
                        <a:rPr lang="es-ES" sz="1100" dirty="0">
                          <a:hlinkClick r:id="rId14"/>
                        </a:rPr>
                        <a:t>CA25 Salud Mental y Bienestar</a:t>
                      </a:r>
                      <a:endParaRPr lang="en-US" sz="1100" dirty="0"/>
                    </a:p>
                  </a:txBody>
                  <a:tcPr anchor="ctr"/>
                </a:tc>
                <a:extLst>
                  <a:ext uri="{0D108BD9-81ED-4DB2-BD59-A6C34878D82A}">
                    <a16:rowId xmlns:a16="http://schemas.microsoft.com/office/drawing/2014/main" val="2487679845"/>
                  </a:ext>
                </a:extLst>
              </a:tr>
              <a:tr h="356569">
                <a:tc>
                  <a:txBody>
                    <a:bodyPr/>
                    <a:lstStyle/>
                    <a:p>
                      <a:pPr algn="ctr"/>
                      <a:r>
                        <a:rPr lang="en-US" sz="1100" dirty="0"/>
                        <a:t>Wellness Tools &amp; Resources </a:t>
                      </a:r>
                    </a:p>
                  </a:txBody>
                  <a:tcPr anchor="ctr"/>
                </a:tc>
                <a:tc>
                  <a:txBody>
                    <a:bodyPr/>
                    <a:lstStyle/>
                    <a:p>
                      <a:pPr algn="ctr"/>
                      <a:r>
                        <a:rPr lang="en-US" sz="1100" dirty="0"/>
                        <a:t>10:12</a:t>
                      </a:r>
                    </a:p>
                  </a:txBody>
                  <a:tcPr anchor="ctr"/>
                </a:tc>
                <a:tc>
                  <a:txBody>
                    <a:bodyPr/>
                    <a:lstStyle/>
                    <a:p>
                      <a:pPr algn="ctr"/>
                      <a:r>
                        <a:rPr lang="en-US" sz="1100" dirty="0">
                          <a:hlinkClick r:id="rId15"/>
                        </a:rPr>
                        <a:t>CA25 Recursos de Bienestar</a:t>
                      </a:r>
                      <a:endParaRPr lang="en-US" sz="1100" dirty="0"/>
                    </a:p>
                  </a:txBody>
                  <a:tcPr anchor="ctr"/>
                </a:tc>
                <a:extLst>
                  <a:ext uri="{0D108BD9-81ED-4DB2-BD59-A6C34878D82A}">
                    <a16:rowId xmlns:a16="http://schemas.microsoft.com/office/drawing/2014/main" val="3687696403"/>
                  </a:ext>
                </a:extLst>
              </a:tr>
              <a:tr h="356569">
                <a:tc>
                  <a:txBody>
                    <a:bodyPr/>
                    <a:lstStyle/>
                    <a:p>
                      <a:pPr algn="ctr"/>
                      <a:r>
                        <a:rPr lang="en-US" sz="1100" dirty="0"/>
                        <a:t>Gender-Affirming Care</a:t>
                      </a:r>
                    </a:p>
                  </a:txBody>
                  <a:tcPr anchor="ctr"/>
                </a:tc>
                <a:tc>
                  <a:txBody>
                    <a:bodyPr/>
                    <a:lstStyle/>
                    <a:p>
                      <a:pPr algn="ctr"/>
                      <a:r>
                        <a:rPr lang="en-US" sz="1100" dirty="0"/>
                        <a:t>6:04</a:t>
                      </a:r>
                    </a:p>
                  </a:txBody>
                  <a:tcPr anchor="ctr"/>
                </a:tc>
                <a:tc>
                  <a:txBody>
                    <a:bodyPr/>
                    <a:lstStyle/>
                    <a:p>
                      <a:pPr algn="ctr"/>
                      <a:r>
                        <a:rPr lang="en-US" sz="1100" dirty="0">
                          <a:hlinkClick r:id="rId6"/>
                        </a:rPr>
                        <a:t>2025 Gender-Affirming Care</a:t>
                      </a:r>
                      <a:r>
                        <a:rPr lang="en-US" sz="1100" dirty="0"/>
                        <a:t> </a:t>
                      </a:r>
                      <a:endParaRPr lang="en-US" sz="800" dirty="0"/>
                    </a:p>
                    <a:p>
                      <a:pPr algn="ctr"/>
                      <a:r>
                        <a:rPr lang="en-US" sz="800" dirty="0"/>
                        <a:t>ENGLISH ONLY</a:t>
                      </a:r>
                      <a:endParaRPr lang="en-US" sz="1100" dirty="0"/>
                    </a:p>
                  </a:txBody>
                  <a:tcPr anchor="ctr"/>
                </a:tc>
                <a:extLst>
                  <a:ext uri="{0D108BD9-81ED-4DB2-BD59-A6C34878D82A}">
                    <a16:rowId xmlns:a16="http://schemas.microsoft.com/office/drawing/2014/main" val="805379915"/>
                  </a:ext>
                </a:extLst>
              </a:tr>
              <a:tr h="356569">
                <a:tc>
                  <a:txBody>
                    <a:bodyPr/>
                    <a:lstStyle/>
                    <a:p>
                      <a:pPr algn="ctr"/>
                      <a:r>
                        <a:rPr lang="en-US" sz="1100" dirty="0"/>
                        <a:t>Maternity Care </a:t>
                      </a:r>
                    </a:p>
                  </a:txBody>
                  <a:tcPr anchor="ctr"/>
                </a:tc>
                <a:tc>
                  <a:txBody>
                    <a:bodyPr/>
                    <a:lstStyle/>
                    <a:p>
                      <a:pPr algn="ctr"/>
                      <a:r>
                        <a:rPr lang="en-US" sz="1100" dirty="0"/>
                        <a:t>6:30</a:t>
                      </a:r>
                    </a:p>
                  </a:txBody>
                  <a:tcPr anchor="ctr"/>
                </a:tc>
                <a:tc>
                  <a:txBody>
                    <a:bodyPr/>
                    <a:lstStyle/>
                    <a:p>
                      <a:pPr algn="ctr"/>
                      <a:r>
                        <a:rPr lang="en-US" sz="1100" dirty="0">
                          <a:hlinkClick r:id="rId16"/>
                        </a:rPr>
                        <a:t>CA25 Cuidado de Maternidad</a:t>
                      </a:r>
                      <a:endParaRPr lang="en-US" sz="1100" dirty="0"/>
                    </a:p>
                  </a:txBody>
                  <a:tcPr anchor="ctr"/>
                </a:tc>
                <a:extLst>
                  <a:ext uri="{0D108BD9-81ED-4DB2-BD59-A6C34878D82A}">
                    <a16:rowId xmlns:a16="http://schemas.microsoft.com/office/drawing/2014/main" val="143970851"/>
                  </a:ext>
                </a:extLst>
              </a:tr>
              <a:tr h="356569">
                <a:tc>
                  <a:txBody>
                    <a:bodyPr/>
                    <a:lstStyle/>
                    <a:p>
                      <a:pPr algn="ctr"/>
                      <a:r>
                        <a:rPr lang="en-US" sz="1100" dirty="0"/>
                        <a:t>Telehealth Services</a:t>
                      </a:r>
                    </a:p>
                  </a:txBody>
                  <a:tcPr anchor="ctr"/>
                </a:tc>
                <a:tc>
                  <a:txBody>
                    <a:bodyPr/>
                    <a:lstStyle/>
                    <a:p>
                      <a:pPr algn="ctr"/>
                      <a:r>
                        <a:rPr lang="en-US" sz="1100" dirty="0"/>
                        <a:t>6:38</a:t>
                      </a:r>
                    </a:p>
                  </a:txBody>
                  <a:tcPr anchor="ctr"/>
                </a:tc>
                <a:tc>
                  <a:txBody>
                    <a:bodyPr/>
                    <a:lstStyle/>
                    <a:p>
                      <a:pPr algn="ctr"/>
                      <a:r>
                        <a:rPr lang="en-US" sz="1100" dirty="0">
                          <a:hlinkClick r:id="rId17"/>
                        </a:rPr>
                        <a:t>CA25 Servicios de Telesalud</a:t>
                      </a:r>
                      <a:endParaRPr lang="en-US" sz="1100" dirty="0"/>
                    </a:p>
                  </a:txBody>
                  <a:tcPr anchor="ctr"/>
                </a:tc>
                <a:extLst>
                  <a:ext uri="{0D108BD9-81ED-4DB2-BD59-A6C34878D82A}">
                    <a16:rowId xmlns:a16="http://schemas.microsoft.com/office/drawing/2014/main" val="3056412777"/>
                  </a:ext>
                </a:extLst>
              </a:tr>
              <a:tr h="356569">
                <a:tc>
                  <a:txBody>
                    <a:bodyPr/>
                    <a:lstStyle/>
                    <a:p>
                      <a:pPr algn="ctr"/>
                      <a:r>
                        <a:rPr lang="en-US" sz="1100" dirty="0"/>
                        <a:t>Medicare 101</a:t>
                      </a:r>
                    </a:p>
                  </a:txBody>
                  <a:tcPr anchor="ctr"/>
                </a:tc>
                <a:tc>
                  <a:txBody>
                    <a:bodyPr/>
                    <a:lstStyle/>
                    <a:p>
                      <a:pPr algn="ctr"/>
                      <a:r>
                        <a:rPr lang="en-US" sz="1100" dirty="0"/>
                        <a:t>16:44</a:t>
                      </a:r>
                    </a:p>
                  </a:txBody>
                  <a:tcPr anchor="ctr"/>
                </a:tc>
                <a:tc>
                  <a:txBody>
                    <a:bodyPr/>
                    <a:lstStyle/>
                    <a:p>
                      <a:pPr algn="ctr"/>
                      <a:r>
                        <a:rPr lang="en-US" sz="1100" dirty="0">
                          <a:hlinkClick r:id="rId9"/>
                        </a:rPr>
                        <a:t>2025 Medicare 101</a:t>
                      </a:r>
                      <a:endParaRPr lang="en-US" sz="1100" dirty="0"/>
                    </a:p>
                    <a:p>
                      <a:pPr algn="ctr"/>
                      <a:r>
                        <a:rPr lang="en-US" sz="800" dirty="0"/>
                        <a:t>ENGLISH ONLY</a:t>
                      </a:r>
                      <a:endParaRPr lang="en-US" sz="1100" dirty="0"/>
                    </a:p>
                  </a:txBody>
                  <a:tcPr anchor="ctr"/>
                </a:tc>
                <a:extLst>
                  <a:ext uri="{0D108BD9-81ED-4DB2-BD59-A6C34878D82A}">
                    <a16:rowId xmlns:a16="http://schemas.microsoft.com/office/drawing/2014/main" val="314306964"/>
                  </a:ext>
                </a:extLst>
              </a:tr>
              <a:tr h="356569">
                <a:tc>
                  <a:txBody>
                    <a:bodyPr/>
                    <a:lstStyle/>
                    <a:p>
                      <a:pPr algn="ctr"/>
                      <a:r>
                        <a:rPr lang="en-US" sz="1100" dirty="0"/>
                        <a:t>Understanding your Traditional HMO Plan </a:t>
                      </a:r>
                    </a:p>
                  </a:txBody>
                  <a:tcPr anchor="ctr"/>
                </a:tc>
                <a:tc>
                  <a:txBody>
                    <a:bodyPr/>
                    <a:lstStyle/>
                    <a:p>
                      <a:pPr algn="ctr"/>
                      <a:r>
                        <a:rPr lang="en-US" sz="1100" dirty="0"/>
                        <a:t>5:18</a:t>
                      </a:r>
                    </a:p>
                  </a:txBody>
                  <a:tcPr anchor="ctr"/>
                </a:tc>
                <a:tc>
                  <a:txBody>
                    <a:bodyPr/>
                    <a:lstStyle/>
                    <a:p>
                      <a:pPr algn="ctr"/>
                      <a:r>
                        <a:rPr lang="es-ES" sz="1100" dirty="0">
                          <a:hlinkClick r:id="rId18"/>
                        </a:rPr>
                        <a:t>CA25 Plan de Salud HMO</a:t>
                      </a:r>
                      <a:endParaRPr lang="en-US" sz="1100" dirty="0"/>
                    </a:p>
                  </a:txBody>
                  <a:tcPr anchor="ctr"/>
                </a:tc>
                <a:extLst>
                  <a:ext uri="{0D108BD9-81ED-4DB2-BD59-A6C34878D82A}">
                    <a16:rowId xmlns:a16="http://schemas.microsoft.com/office/drawing/2014/main" val="1795352889"/>
                  </a:ext>
                </a:extLst>
              </a:tr>
              <a:tr h="356569">
                <a:tc>
                  <a:txBody>
                    <a:bodyPr/>
                    <a:lstStyle/>
                    <a:p>
                      <a:pPr algn="ctr"/>
                      <a:r>
                        <a:rPr lang="en-US" sz="1100" dirty="0"/>
                        <a:t>Understanding your Deductible HMO Plan</a:t>
                      </a:r>
                    </a:p>
                  </a:txBody>
                  <a:tcPr anchor="ctr"/>
                </a:tc>
                <a:tc>
                  <a:txBody>
                    <a:bodyPr/>
                    <a:lstStyle/>
                    <a:p>
                      <a:pPr algn="ctr"/>
                      <a:r>
                        <a:rPr lang="en-US" sz="1100" dirty="0"/>
                        <a:t>7:09</a:t>
                      </a:r>
                    </a:p>
                  </a:txBody>
                  <a:tcPr anchor="ctr"/>
                </a:tc>
                <a:tc>
                  <a:txBody>
                    <a:bodyPr/>
                    <a:lstStyle/>
                    <a:p>
                      <a:pPr algn="ctr"/>
                      <a:r>
                        <a:rPr lang="es-ES" sz="1100" dirty="0">
                          <a:hlinkClick r:id="rId19"/>
                        </a:rPr>
                        <a:t>CA25 Plan de Salud con Deducible</a:t>
                      </a:r>
                      <a:endParaRPr lang="en-US" sz="1100" dirty="0"/>
                    </a:p>
                  </a:txBody>
                  <a:tcPr anchor="ctr"/>
                </a:tc>
                <a:extLst>
                  <a:ext uri="{0D108BD9-81ED-4DB2-BD59-A6C34878D82A}">
                    <a16:rowId xmlns:a16="http://schemas.microsoft.com/office/drawing/2014/main" val="4248841372"/>
                  </a:ext>
                </a:extLst>
              </a:tr>
              <a:tr h="356569">
                <a:tc>
                  <a:txBody>
                    <a:bodyPr/>
                    <a:lstStyle/>
                    <a:p>
                      <a:pPr algn="ctr"/>
                      <a:endParaRPr lang="en-US" sz="1100" dirty="0"/>
                    </a:p>
                  </a:txBody>
                  <a:tcPr anchor="ctr"/>
                </a:tc>
                <a:tc>
                  <a:txBody>
                    <a:bodyPr/>
                    <a:lstStyle/>
                    <a:p>
                      <a:pPr algn="ctr"/>
                      <a:endParaRPr lang="en-US" sz="1100" dirty="0"/>
                    </a:p>
                  </a:txBody>
                  <a:tcPr anchor="ctr"/>
                </a:tc>
                <a:tc>
                  <a:txBody>
                    <a:bodyPr/>
                    <a:lstStyle/>
                    <a:p>
                      <a:pPr algn="ctr"/>
                      <a:endParaRPr lang="en-US" sz="1100" dirty="0"/>
                    </a:p>
                  </a:txBody>
                  <a:tcPr anchor="ctr"/>
                </a:tc>
                <a:extLst>
                  <a:ext uri="{0D108BD9-81ED-4DB2-BD59-A6C34878D82A}">
                    <a16:rowId xmlns:a16="http://schemas.microsoft.com/office/drawing/2014/main" val="15896789"/>
                  </a:ext>
                </a:extLst>
              </a:tr>
              <a:tr h="356569">
                <a:tc>
                  <a:txBody>
                    <a:bodyPr/>
                    <a:lstStyle/>
                    <a:p>
                      <a:pPr algn="ctr"/>
                      <a:endParaRPr lang="en-US" sz="1100" dirty="0"/>
                    </a:p>
                  </a:txBody>
                  <a:tcPr anchor="ctr"/>
                </a:tc>
                <a:tc>
                  <a:txBody>
                    <a:bodyPr/>
                    <a:lstStyle/>
                    <a:p>
                      <a:pPr algn="ctr"/>
                      <a:endParaRPr lang="en-US" sz="1100" dirty="0"/>
                    </a:p>
                  </a:txBody>
                  <a:tcPr anchor="ctr"/>
                </a:tc>
                <a:tc>
                  <a:txBody>
                    <a:bodyPr/>
                    <a:lstStyle/>
                    <a:p>
                      <a:pPr algn="ctr"/>
                      <a:endParaRPr lang="en-US" sz="1100" dirty="0"/>
                    </a:p>
                  </a:txBody>
                  <a:tcPr anchor="ctr"/>
                </a:tc>
                <a:extLst>
                  <a:ext uri="{0D108BD9-81ED-4DB2-BD59-A6C34878D82A}">
                    <a16:rowId xmlns:a16="http://schemas.microsoft.com/office/drawing/2014/main" val="14302677"/>
                  </a:ext>
                </a:extLst>
              </a:tr>
            </a:tbl>
          </a:graphicData>
        </a:graphic>
      </p:graphicFrame>
    </p:spTree>
    <p:extLst>
      <p:ext uri="{BB962C8B-B14F-4D97-AF65-F5344CB8AC3E}">
        <p14:creationId xmlns:p14="http://schemas.microsoft.com/office/powerpoint/2010/main" val="1073482760"/>
      </p:ext>
    </p:extLst>
  </p:cSld>
  <p:clrMapOvr>
    <a:masterClrMapping/>
  </p:clrMapOvr>
</p:sld>
</file>

<file path=ppt/theme/theme1.xml><?xml version="1.0" encoding="utf-8"?>
<a:theme xmlns:a="http://schemas.openxmlformats.org/drawingml/2006/main" name="Cont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f8a7bc4-e337-47a5-a0fc-0d512c0e05f1}" enabled="0" method="" siteId="{3f8a7bc4-e337-47a5-a0fc-0d512c0e05f1}" removed="1"/>
</clbl:labelList>
</file>

<file path=docProps/app.xml><?xml version="1.0" encoding="utf-8"?>
<Properties xmlns="http://schemas.openxmlformats.org/officeDocument/2006/extended-properties" xmlns:vt="http://schemas.openxmlformats.org/officeDocument/2006/docPropsVTypes">
  <TotalTime>283</TotalTime>
  <Words>195</Words>
  <Application>Microsoft Office PowerPoint</Application>
  <PresentationFormat>Widescreen</PresentationFormat>
  <Paragraphs>70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Content</vt:lpstr>
      <vt:lpstr>CA Virtual Library Inventory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an  Engagement Specialist</dc:title>
  <dc:creator>Ana M Hernandez</dc:creator>
  <cp:lastModifiedBy>Anita M Oseguera</cp:lastModifiedBy>
  <cp:revision>7</cp:revision>
  <dcterms:created xsi:type="dcterms:W3CDTF">2023-02-01T20:15:39Z</dcterms:created>
  <dcterms:modified xsi:type="dcterms:W3CDTF">2025-09-23T23:42:17Z</dcterms:modified>
</cp:coreProperties>
</file>